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81" r:id="rId4"/>
    <p:sldMasterId id="2147483682" r:id="rId5"/>
    <p:sldMasterId id="2147483683"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Lst>
  <p:sldSz cy="6858000" cx="9144000"/>
  <p:notesSz cx="6858000" cy="9144000"/>
  <p:embeddedFontLst>
    <p:embeddedFont>
      <p:font typeface="Merriweather Sans"/>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CFE602D2-F01C-4427-B04E-5F24B912834A}">
  <a:tblStyle styleId="{CFE602D2-F01C-4427-B04E-5F24B912834A}" styleName="Table_0">
    <a:wholeTbl>
      <a:tcTxStyle b="off" i="off">
        <a:font>
          <a:latin typeface="Gill Sans MT"/>
          <a:ea typeface="Gill Sans MT"/>
          <a:cs typeface="Gill Sans MT"/>
        </a:font>
        <a:srgbClr val="000000"/>
      </a:tcTxStyle>
      <a:tcStyle>
        <a:tcBdr>
          <a:left>
            <a:ln cap="flat" cmpd="sng" w="12700">
              <a:solidFill>
                <a:srgbClr val="FFFFFF"/>
              </a:solidFill>
              <a:prstDash val="solid"/>
              <a:round/>
              <a:headEnd len="med" w="med" type="none"/>
              <a:tailEnd len="med" w="med" type="none"/>
            </a:ln>
          </a:left>
          <a:right>
            <a:ln cap="flat" cmpd="sng" w="12700">
              <a:solidFill>
                <a:srgbClr val="FFFFFF"/>
              </a:solidFill>
              <a:prstDash val="solid"/>
              <a:round/>
              <a:headEnd len="med" w="med" type="none"/>
              <a:tailEnd len="med" w="med" type="none"/>
            </a:ln>
          </a:right>
          <a:top>
            <a:ln cap="flat" cmpd="sng" w="12700">
              <a:solidFill>
                <a:srgbClr val="FFFFFF"/>
              </a:solidFill>
              <a:prstDash val="solid"/>
              <a:round/>
              <a:headEnd len="med" w="med" type="none"/>
              <a:tailEnd len="med" w="med" type="none"/>
            </a:ln>
          </a:top>
          <a:bottom>
            <a:ln cap="flat" cmpd="sng" w="12700">
              <a:solidFill>
                <a:srgbClr val="FFFFFF"/>
              </a:solidFill>
              <a:prstDash val="solid"/>
              <a:round/>
              <a:headEnd len="med" w="med" type="none"/>
              <a:tailEnd len="med" w="med" type="none"/>
            </a:ln>
          </a:bottom>
          <a:insideH>
            <a:ln cap="flat" cmpd="sng" w="12700">
              <a:solidFill>
                <a:srgbClr val="FFFFFF"/>
              </a:solidFill>
              <a:prstDash val="solid"/>
              <a:round/>
              <a:headEnd len="med" w="med" type="none"/>
              <a:tailEnd len="med" w="med" type="none"/>
            </a:ln>
          </a:insideH>
          <a:insideV>
            <a:ln cap="flat" cmpd="sng" w="12700">
              <a:solidFill>
                <a:srgbClr val="FFFFFF"/>
              </a:solidFill>
              <a:prstDash val="solid"/>
              <a:round/>
              <a:headEnd len="med" w="med" type="none"/>
              <a:tailEnd len="med" w="med" type="none"/>
            </a:ln>
          </a:insideV>
        </a:tcBdr>
        <a:fill>
          <a:solidFill>
            <a:srgbClr val="EBECF0"/>
          </a:solidFill>
        </a:fill>
      </a:tcStyle>
    </a:wholeTbl>
    <a:band1H>
      <a:tcTxStyle/>
      <a:tcStyle>
        <a:fill>
          <a:solidFill>
            <a:srgbClr val="D4D6E0"/>
          </a:solidFill>
        </a:fill>
      </a:tcStyle>
    </a:band1H>
    <a:band2H>
      <a:tcTxStyle/>
    </a:band2H>
    <a:band1V>
      <a:tcTxStyle/>
      <a:tcStyle>
        <a:fill>
          <a:solidFill>
            <a:srgbClr val="D4D6E0"/>
          </a:solidFill>
        </a:fill>
      </a:tcStyle>
    </a:band1V>
    <a:band2V>
      <a:tcTxStyle/>
    </a:band2V>
    <a:lastCol>
      <a:tcTxStyle b="on" i="off">
        <a:font>
          <a:latin typeface="Gill Sans MT"/>
          <a:ea typeface="Gill Sans MT"/>
          <a:cs typeface="Gill Sans MT"/>
        </a:font>
        <a:srgbClr val="FFFFFF"/>
      </a:tcTxStyle>
      <a:tcStyle>
        <a:fill>
          <a:solidFill>
            <a:srgbClr val="727CA3"/>
          </a:solidFill>
        </a:fill>
      </a:tcStyle>
    </a:lastCol>
    <a:firstCol>
      <a:tcTxStyle b="on" i="off">
        <a:font>
          <a:latin typeface="Gill Sans MT"/>
          <a:ea typeface="Gill Sans MT"/>
          <a:cs typeface="Gill Sans MT"/>
        </a:font>
        <a:srgbClr val="FFFFFF"/>
      </a:tcTxStyle>
      <a:tcStyle>
        <a:fill>
          <a:solidFill>
            <a:srgbClr val="727CA3"/>
          </a:solidFill>
        </a:fill>
      </a:tcStyle>
    </a:firstCol>
    <a:lastRow>
      <a:tcTxStyle b="on" i="off">
        <a:font>
          <a:latin typeface="Gill Sans MT"/>
          <a:ea typeface="Gill Sans MT"/>
          <a:cs typeface="Gill Sans MT"/>
        </a:font>
        <a:srgbClr val="FFFFFF"/>
      </a:tcTxStyle>
      <a:tcStyle>
        <a:tcBdr>
          <a:top>
            <a:ln cap="flat" cmpd="sng" w="38100">
              <a:solidFill>
                <a:srgbClr val="FFFFFF"/>
              </a:solidFill>
              <a:prstDash val="solid"/>
              <a:round/>
              <a:headEnd len="med" w="med" type="none"/>
              <a:tailEnd len="med" w="med" type="none"/>
            </a:ln>
          </a:top>
        </a:tcBdr>
        <a:fill>
          <a:solidFill>
            <a:srgbClr val="727CA3"/>
          </a:solidFill>
        </a:fill>
      </a:tcStyle>
    </a:lastRow>
    <a:seCell>
      <a:tcTxStyle/>
    </a:seCell>
    <a:swCell>
      <a:tcTxStyle/>
    </a:swCell>
    <a:firstRow>
      <a:tcTxStyle b="on" i="off">
        <a:font>
          <a:latin typeface="Gill Sans MT"/>
          <a:ea typeface="Gill Sans MT"/>
          <a:cs typeface="Gill Sans MT"/>
        </a:font>
        <a:srgbClr val="FFFFFF"/>
      </a:tcTxStyle>
      <a:tcStyle>
        <a:tcBdr>
          <a:bottom>
            <a:ln cap="flat" cmpd="sng" w="38100">
              <a:solidFill>
                <a:srgbClr val="FFFFFF"/>
              </a:solidFill>
              <a:prstDash val="solid"/>
              <a:round/>
              <a:headEnd len="med" w="med" type="none"/>
              <a:tailEnd len="med" w="med" type="none"/>
            </a:ln>
          </a:bottom>
        </a:tcBdr>
        <a:fill>
          <a:solidFill>
            <a:srgbClr val="727CA3"/>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font" Target="fonts/MerriweatherSans-regular.fntdata"/><Relationship Id="rId21" Type="http://schemas.openxmlformats.org/officeDocument/2006/relationships/slide" Target="slides/slide14.xml"/><Relationship Id="rId24" Type="http://schemas.openxmlformats.org/officeDocument/2006/relationships/font" Target="fonts/MerriweatherSans-italic.fntdata"/><Relationship Id="rId23" Type="http://schemas.openxmlformats.org/officeDocument/2006/relationships/font" Target="fonts/MerriweatherSans-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25" Type="http://schemas.openxmlformats.org/officeDocument/2006/relationships/font" Target="fonts/MerriweatherSans-boldItalic.fntdata"/><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800" cy="457200"/>
          </a:xfrm>
          <a:prstGeom prst="rect">
            <a:avLst/>
          </a:prstGeom>
          <a:noFill/>
          <a:ln>
            <a:noFill/>
          </a:ln>
        </p:spPr>
        <p:txBody>
          <a:bodyPr anchorCtr="0" anchor="t" bIns="91425" lIns="91425" spcFirstLastPara="1" rIns="91425" wrap="square" tIns="91425"/>
          <a:lstStyle>
            <a:lvl1pPr indent="0" lvl="0" mar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884613" y="0"/>
            <a:ext cx="2971800" cy="457200"/>
          </a:xfrm>
          <a:prstGeom prst="rect">
            <a:avLst/>
          </a:prstGeom>
          <a:noFill/>
          <a:ln>
            <a:noFill/>
          </a:ln>
        </p:spPr>
        <p:txBody>
          <a:bodyPr anchorCtr="0" anchor="t" bIns="91425" lIns="91425" spcFirstLastPara="1" rIns="91425" wrap="square" tIns="91425"/>
          <a:lstStyle>
            <a:lvl1pPr indent="0" lvl="0" mar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685213"/>
            <a:ext cx="2971800" cy="457200"/>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MX"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Shape 23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36" name="Shape 23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7" name="Shape 337"/>
        <p:cNvGrpSpPr/>
        <p:nvPr/>
      </p:nvGrpSpPr>
      <p:grpSpPr>
        <a:xfrm>
          <a:off x="0" y="0"/>
          <a:ext cx="0" cy="0"/>
          <a:chOff x="0" y="0"/>
          <a:chExt cx="0" cy="0"/>
        </a:xfrm>
      </p:grpSpPr>
      <p:sp>
        <p:nvSpPr>
          <p:cNvPr id="338" name="Shape 33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39" name="Shape 33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5" name="Shape 345"/>
        <p:cNvGrpSpPr/>
        <p:nvPr/>
      </p:nvGrpSpPr>
      <p:grpSpPr>
        <a:xfrm>
          <a:off x="0" y="0"/>
          <a:ext cx="0" cy="0"/>
          <a:chOff x="0" y="0"/>
          <a:chExt cx="0" cy="0"/>
        </a:xfrm>
      </p:grpSpPr>
      <p:sp>
        <p:nvSpPr>
          <p:cNvPr id="346" name="Shape 34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47" name="Shape 34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4" name="Shape 354"/>
        <p:cNvGrpSpPr/>
        <p:nvPr/>
      </p:nvGrpSpPr>
      <p:grpSpPr>
        <a:xfrm>
          <a:off x="0" y="0"/>
          <a:ext cx="0" cy="0"/>
          <a:chOff x="0" y="0"/>
          <a:chExt cx="0" cy="0"/>
        </a:xfrm>
      </p:grpSpPr>
      <p:sp>
        <p:nvSpPr>
          <p:cNvPr id="355" name="Shape 35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56" name="Shape 35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2" name="Shape 362"/>
        <p:cNvGrpSpPr/>
        <p:nvPr/>
      </p:nvGrpSpPr>
      <p:grpSpPr>
        <a:xfrm>
          <a:off x="0" y="0"/>
          <a:ext cx="0" cy="0"/>
          <a:chOff x="0" y="0"/>
          <a:chExt cx="0" cy="0"/>
        </a:xfrm>
      </p:grpSpPr>
      <p:sp>
        <p:nvSpPr>
          <p:cNvPr id="363" name="Shape 36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64" name="Shape 36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0" name="Shape 370"/>
        <p:cNvGrpSpPr/>
        <p:nvPr/>
      </p:nvGrpSpPr>
      <p:grpSpPr>
        <a:xfrm>
          <a:off x="0" y="0"/>
          <a:ext cx="0" cy="0"/>
          <a:chOff x="0" y="0"/>
          <a:chExt cx="0" cy="0"/>
        </a:xfrm>
      </p:grpSpPr>
      <p:sp>
        <p:nvSpPr>
          <p:cNvPr id="371" name="Shape 37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72" name="Shape 37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2" name="Shape 242"/>
        <p:cNvGrpSpPr/>
        <p:nvPr/>
      </p:nvGrpSpPr>
      <p:grpSpPr>
        <a:xfrm>
          <a:off x="0" y="0"/>
          <a:ext cx="0" cy="0"/>
          <a:chOff x="0" y="0"/>
          <a:chExt cx="0" cy="0"/>
        </a:xfrm>
      </p:grpSpPr>
      <p:sp>
        <p:nvSpPr>
          <p:cNvPr id="243" name="Shape 24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44" name="Shape 24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0" name="Shape 250"/>
        <p:cNvGrpSpPr/>
        <p:nvPr/>
      </p:nvGrpSpPr>
      <p:grpSpPr>
        <a:xfrm>
          <a:off x="0" y="0"/>
          <a:ext cx="0" cy="0"/>
          <a:chOff x="0" y="0"/>
          <a:chExt cx="0" cy="0"/>
        </a:xfrm>
      </p:grpSpPr>
      <p:sp>
        <p:nvSpPr>
          <p:cNvPr id="251" name="Shape 25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52" name="Shape 25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9" name="Shape 259"/>
        <p:cNvGrpSpPr/>
        <p:nvPr/>
      </p:nvGrpSpPr>
      <p:grpSpPr>
        <a:xfrm>
          <a:off x="0" y="0"/>
          <a:ext cx="0" cy="0"/>
          <a:chOff x="0" y="0"/>
          <a:chExt cx="0" cy="0"/>
        </a:xfrm>
      </p:grpSpPr>
      <p:sp>
        <p:nvSpPr>
          <p:cNvPr id="260" name="Shape 26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med" w="med" type="none"/>
            <a:tailEnd len="med" w="med" type="none"/>
          </a:ln>
        </p:spPr>
      </p:sp>
      <p:sp>
        <p:nvSpPr>
          <p:cNvPr id="261" name="Shape 261"/>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62" name="Shape 262"/>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MX" sz="1200" u="none" cap="none" strike="noStrike">
                <a:solidFill>
                  <a:srgbClr val="101D72"/>
                </a:solidFill>
                <a:latin typeface="Merriweather Sans"/>
                <a:ea typeface="Merriweather Sans"/>
                <a:cs typeface="Merriweather Sans"/>
                <a:sym typeface="Merriweather Sans"/>
              </a:rPr>
              <a:t>‹#›</a:t>
            </a:fld>
            <a:endParaRPr b="0" i="0" sz="1200" u="none" cap="none" strike="noStrike">
              <a:solidFill>
                <a:srgbClr val="101D72"/>
              </a:solidFill>
              <a:latin typeface="Merriweather Sans"/>
              <a:ea typeface="Merriweather Sans"/>
              <a:cs typeface="Merriweather Sans"/>
              <a:sym typeface="Merriweather San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9" name="Shape 269"/>
        <p:cNvGrpSpPr/>
        <p:nvPr/>
      </p:nvGrpSpPr>
      <p:grpSpPr>
        <a:xfrm>
          <a:off x="0" y="0"/>
          <a:ext cx="0" cy="0"/>
          <a:chOff x="0" y="0"/>
          <a:chExt cx="0" cy="0"/>
        </a:xfrm>
      </p:grpSpPr>
      <p:sp>
        <p:nvSpPr>
          <p:cNvPr id="270" name="Shape 27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med" w="med" type="none"/>
            <a:tailEnd len="med" w="med" type="none"/>
          </a:ln>
        </p:spPr>
      </p:sp>
      <p:sp>
        <p:nvSpPr>
          <p:cNvPr id="271" name="Shape 271"/>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72" name="Shape 272"/>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MX" sz="1200" u="none" cap="none" strike="noStrike">
                <a:solidFill>
                  <a:srgbClr val="101D72"/>
                </a:solidFill>
                <a:latin typeface="Merriweather Sans"/>
                <a:ea typeface="Merriweather Sans"/>
                <a:cs typeface="Merriweather Sans"/>
                <a:sym typeface="Merriweather Sans"/>
              </a:rPr>
              <a:t>‹#›</a:t>
            </a:fld>
            <a:endParaRPr b="0" i="0" sz="1200" u="none" cap="none" strike="noStrike">
              <a:solidFill>
                <a:srgbClr val="101D72"/>
              </a:solidFill>
              <a:latin typeface="Merriweather Sans"/>
              <a:ea typeface="Merriweather Sans"/>
              <a:cs typeface="Merriweather Sans"/>
              <a:sym typeface="Merriweather San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8" name="Shape 278"/>
        <p:cNvGrpSpPr/>
        <p:nvPr/>
      </p:nvGrpSpPr>
      <p:grpSpPr>
        <a:xfrm>
          <a:off x="0" y="0"/>
          <a:ext cx="0" cy="0"/>
          <a:chOff x="0" y="0"/>
          <a:chExt cx="0" cy="0"/>
        </a:xfrm>
      </p:grpSpPr>
      <p:sp>
        <p:nvSpPr>
          <p:cNvPr id="279" name="Shape 27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med" w="med" type="none"/>
            <a:tailEnd len="med" w="med" type="none"/>
          </a:ln>
        </p:spPr>
      </p:sp>
      <p:sp>
        <p:nvSpPr>
          <p:cNvPr id="280" name="Shape 280"/>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81" name="Shape 281"/>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MX" sz="1200" u="none" cap="none" strike="noStrike">
                <a:solidFill>
                  <a:srgbClr val="162D82"/>
                </a:solidFill>
                <a:latin typeface="Merriweather Sans"/>
                <a:ea typeface="Merriweather Sans"/>
                <a:cs typeface="Merriweather Sans"/>
                <a:sym typeface="Merriweather Sans"/>
              </a:rPr>
              <a:t>‹#›</a:t>
            </a:fld>
            <a:endParaRPr b="0" i="0" sz="1200" u="none" cap="none" strike="noStrike">
              <a:solidFill>
                <a:srgbClr val="162D82"/>
              </a:solidFill>
              <a:latin typeface="Merriweather Sans"/>
              <a:ea typeface="Merriweather Sans"/>
              <a:cs typeface="Merriweather Sans"/>
              <a:sym typeface="Merriweather San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 name="Shape 289"/>
        <p:cNvGrpSpPr/>
        <p:nvPr/>
      </p:nvGrpSpPr>
      <p:grpSpPr>
        <a:xfrm>
          <a:off x="0" y="0"/>
          <a:ext cx="0" cy="0"/>
          <a:chOff x="0" y="0"/>
          <a:chExt cx="0" cy="0"/>
        </a:xfrm>
      </p:grpSpPr>
      <p:sp>
        <p:nvSpPr>
          <p:cNvPr id="290" name="Shape 29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med" w="med" type="none"/>
            <a:tailEnd len="med" w="med" type="none"/>
          </a:ln>
        </p:spPr>
      </p:sp>
      <p:sp>
        <p:nvSpPr>
          <p:cNvPr id="291" name="Shape 291"/>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92" name="Shape 292"/>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MX" sz="1200" u="none" cap="none" strike="noStrike">
                <a:solidFill>
                  <a:srgbClr val="162D82"/>
                </a:solidFill>
                <a:latin typeface="Merriweather Sans"/>
                <a:ea typeface="Merriweather Sans"/>
                <a:cs typeface="Merriweather Sans"/>
                <a:sym typeface="Merriweather Sans"/>
              </a:rPr>
              <a:t>‹#›</a:t>
            </a:fld>
            <a:endParaRPr b="0" i="0" sz="1200" u="none" cap="none" strike="noStrike">
              <a:solidFill>
                <a:srgbClr val="162D82"/>
              </a:solidFill>
              <a:latin typeface="Merriweather Sans"/>
              <a:ea typeface="Merriweather Sans"/>
              <a:cs typeface="Merriweather Sans"/>
              <a:sym typeface="Merriweather San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 name="Shape 321"/>
        <p:cNvGrpSpPr/>
        <p:nvPr/>
      </p:nvGrpSpPr>
      <p:grpSpPr>
        <a:xfrm>
          <a:off x="0" y="0"/>
          <a:ext cx="0" cy="0"/>
          <a:chOff x="0" y="0"/>
          <a:chExt cx="0" cy="0"/>
        </a:xfrm>
      </p:grpSpPr>
      <p:sp>
        <p:nvSpPr>
          <p:cNvPr id="322" name="Shape 32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23" name="Shape 32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9" name="Shape 329"/>
        <p:cNvGrpSpPr/>
        <p:nvPr/>
      </p:nvGrpSpPr>
      <p:grpSpPr>
        <a:xfrm>
          <a:off x="0" y="0"/>
          <a:ext cx="0" cy="0"/>
          <a:chOff x="0" y="0"/>
          <a:chExt cx="0" cy="0"/>
        </a:xfrm>
      </p:grpSpPr>
      <p:sp>
        <p:nvSpPr>
          <p:cNvPr id="330" name="Shape 33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31" name="Shape 33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iapositiva de título" type="title">
  <p:cSld name="TITLE">
    <p:spTree>
      <p:nvGrpSpPr>
        <p:cNvPr id="15" name="Shape 15"/>
        <p:cNvGrpSpPr/>
        <p:nvPr/>
      </p:nvGrpSpPr>
      <p:grpSpPr>
        <a:xfrm>
          <a:off x="0" y="0"/>
          <a:ext cx="0" cy="0"/>
          <a:chOff x="0" y="0"/>
          <a:chExt cx="0" cy="0"/>
        </a:xfrm>
      </p:grpSpPr>
      <p:sp>
        <p:nvSpPr>
          <p:cNvPr id="16" name="Shape 16"/>
          <p:cNvSpPr txBox="1"/>
          <p:nvPr>
            <p:ph type="ctrTitle"/>
          </p:nvPr>
        </p:nvSpPr>
        <p:spPr>
          <a:xfrm>
            <a:off x="685800" y="2130425"/>
            <a:ext cx="7772400" cy="14700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7" name="Shape 17"/>
          <p:cNvSpPr txBox="1"/>
          <p:nvPr>
            <p:ph idx="1" type="subTitle"/>
          </p:nvPr>
        </p:nvSpPr>
        <p:spPr>
          <a:xfrm>
            <a:off x="1371600" y="3886200"/>
            <a:ext cx="6400800" cy="1752600"/>
          </a:xfrm>
          <a:prstGeom prst="rect">
            <a:avLst/>
          </a:prstGeom>
          <a:noFill/>
          <a:ln>
            <a:noFill/>
          </a:ln>
        </p:spPr>
        <p:txBody>
          <a:bodyPr anchorCtr="0" anchor="t" bIns="91425" lIns="91425" spcFirstLastPara="1" rIns="91425" wrap="square" tIns="91425"/>
          <a:lstStyle>
            <a:lvl1pPr indent="0" lvl="0" marL="0" marR="0" rtl="0" algn="ctr">
              <a:spcBef>
                <a:spcPts val="640"/>
              </a:spcBef>
              <a:spcAft>
                <a:spcPts val="0"/>
              </a:spcAft>
              <a:buClr>
                <a:srgbClr val="888888"/>
              </a:buClr>
              <a:buSzPts val="3200"/>
              <a:buFont typeface="Arial"/>
              <a:buNone/>
              <a:defRPr b="0" i="0" sz="3200" u="none" cap="none" strike="noStrike">
                <a:solidFill>
                  <a:srgbClr val="888888"/>
                </a:solidFill>
                <a:latin typeface="Calibri"/>
                <a:ea typeface="Calibri"/>
                <a:cs typeface="Calibri"/>
                <a:sym typeface="Calibri"/>
              </a:defRPr>
            </a:lvl1pPr>
            <a:lvl2pPr indent="0" lvl="1" marL="457200" marR="0" rtl="0" algn="ctr">
              <a:spcBef>
                <a:spcPts val="560"/>
              </a:spcBef>
              <a:spcAft>
                <a:spcPts val="0"/>
              </a:spcAft>
              <a:buClr>
                <a:srgbClr val="888888"/>
              </a:buClr>
              <a:buSzPts val="2800"/>
              <a:buFont typeface="Arial"/>
              <a:buNone/>
              <a:defRPr b="0" i="0" sz="2800" u="none" cap="none" strike="noStrike">
                <a:solidFill>
                  <a:srgbClr val="888888"/>
                </a:solidFill>
                <a:latin typeface="Calibri"/>
                <a:ea typeface="Calibri"/>
                <a:cs typeface="Calibri"/>
                <a:sym typeface="Calibri"/>
              </a:defRPr>
            </a:lvl2pPr>
            <a:lvl3pPr indent="0" lvl="2" marL="914400" marR="0" rtl="0" algn="ctr">
              <a:spcBef>
                <a:spcPts val="48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3pPr>
            <a:lvl4pPr indent="0" lvl="3" marL="1371600"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4pPr>
            <a:lvl5pPr indent="0" lvl="4" marL="1828800"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5pPr>
            <a:lvl6pPr indent="0" lvl="5" marL="2286000"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6pPr>
            <a:lvl7pPr indent="0" lvl="6" marL="2743200"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7pPr>
            <a:lvl8pPr indent="0" lvl="7" marL="3200400"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8pPr>
            <a:lvl9pPr indent="0" lvl="8" marL="3657600"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9pPr>
          </a:lstStyle>
          <a:p/>
        </p:txBody>
      </p:sp>
      <p:sp>
        <p:nvSpPr>
          <p:cNvPr id="18" name="Shape 18"/>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9" name="Shape 19"/>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0" name="Shape 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y texto vertical" type="vertTx">
  <p:cSld name="VERTICAL_TEXT">
    <p:spTree>
      <p:nvGrpSpPr>
        <p:cNvPr id="72" name="Shape 72"/>
        <p:cNvGrpSpPr/>
        <p:nvPr/>
      </p:nvGrpSpPr>
      <p:grpSpPr>
        <a:xfrm>
          <a:off x="0" y="0"/>
          <a:ext cx="0" cy="0"/>
          <a:chOff x="0" y="0"/>
          <a:chExt cx="0" cy="0"/>
        </a:xfrm>
      </p:grpSpPr>
      <p:sp>
        <p:nvSpPr>
          <p:cNvPr id="73" name="Shape 73"/>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74" name="Shape 74"/>
          <p:cNvSpPr txBox="1"/>
          <p:nvPr>
            <p:ph idx="1" type="body"/>
          </p:nvPr>
        </p:nvSpPr>
        <p:spPr>
          <a:xfrm rot="5400000">
            <a:off x="2309018" y="-251619"/>
            <a:ext cx="4525963" cy="8229600"/>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75" name="Shape 75"/>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6" name="Shape 76"/>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7" name="Shape 7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vertical y texto" type="vertTitleAndTx">
  <p:cSld name="VERTICAL_TITLE_AND_VERTICAL_TEXT">
    <p:spTree>
      <p:nvGrpSpPr>
        <p:cNvPr id="78" name="Shape 78"/>
        <p:cNvGrpSpPr/>
        <p:nvPr/>
      </p:nvGrpSpPr>
      <p:grpSpPr>
        <a:xfrm>
          <a:off x="0" y="0"/>
          <a:ext cx="0" cy="0"/>
          <a:chOff x="0" y="0"/>
          <a:chExt cx="0" cy="0"/>
        </a:xfrm>
      </p:grpSpPr>
      <p:sp>
        <p:nvSpPr>
          <p:cNvPr id="79" name="Shape 79"/>
          <p:cNvSpPr txBox="1"/>
          <p:nvPr>
            <p:ph type="title"/>
          </p:nvPr>
        </p:nvSpPr>
        <p:spPr>
          <a:xfrm rot="5400000">
            <a:off x="4732337" y="2171700"/>
            <a:ext cx="5851525" cy="2057400"/>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80" name="Shape 80"/>
          <p:cNvSpPr txBox="1"/>
          <p:nvPr>
            <p:ph idx="1" type="body"/>
          </p:nvPr>
        </p:nvSpPr>
        <p:spPr>
          <a:xfrm rot="5400000">
            <a:off x="541338" y="190501"/>
            <a:ext cx="5851525" cy="6019800"/>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1" name="Shape 81"/>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2" name="Shape 82"/>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3" name="Shape 8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y objetos" type="obj">
  <p:cSld name="OBJECT">
    <p:spTree>
      <p:nvGrpSpPr>
        <p:cNvPr id="90" name="Shape 90"/>
        <p:cNvGrpSpPr/>
        <p:nvPr/>
      </p:nvGrpSpPr>
      <p:grpSpPr>
        <a:xfrm>
          <a:off x="0" y="0"/>
          <a:ext cx="0" cy="0"/>
          <a:chOff x="0" y="0"/>
          <a:chExt cx="0" cy="0"/>
        </a:xfrm>
      </p:grpSpPr>
      <p:sp>
        <p:nvSpPr>
          <p:cNvPr id="91" name="Shape 91"/>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92" name="Shape 92"/>
          <p:cNvSpPr txBox="1"/>
          <p:nvPr>
            <p:ph idx="1" type="body"/>
          </p:nvPr>
        </p:nvSpPr>
        <p:spPr>
          <a:xfrm>
            <a:off x="457200" y="1600200"/>
            <a:ext cx="8229600" cy="452596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93" name="Shape 93"/>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4" name="Shape 94"/>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5" name="Shape 9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En blanco" type="blank">
  <p:cSld name="BLANK">
    <p:spTree>
      <p:nvGrpSpPr>
        <p:cNvPr id="96" name="Shape 96"/>
        <p:cNvGrpSpPr/>
        <p:nvPr/>
      </p:nvGrpSpPr>
      <p:grpSpPr>
        <a:xfrm>
          <a:off x="0" y="0"/>
          <a:ext cx="0" cy="0"/>
          <a:chOff x="0" y="0"/>
          <a:chExt cx="0" cy="0"/>
        </a:xfrm>
      </p:grpSpPr>
      <p:sp>
        <p:nvSpPr>
          <p:cNvPr id="97" name="Shape 97"/>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8" name="Shape 98"/>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9" name="Shape 9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ólo el título" type="titleOnly">
  <p:cSld name="TITLE_ONLY">
    <p:spTree>
      <p:nvGrpSpPr>
        <p:cNvPr id="100" name="Shape 100"/>
        <p:cNvGrpSpPr/>
        <p:nvPr/>
      </p:nvGrpSpPr>
      <p:grpSpPr>
        <a:xfrm>
          <a:off x="0" y="0"/>
          <a:ext cx="0" cy="0"/>
          <a:chOff x="0" y="0"/>
          <a:chExt cx="0" cy="0"/>
        </a:xfrm>
      </p:grpSpPr>
      <p:sp>
        <p:nvSpPr>
          <p:cNvPr id="101" name="Shape 101"/>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02" name="Shape 102"/>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3" name="Shape 103"/>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4" name="Shape 10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iapositiva de título" type="title">
  <p:cSld name="TITLE">
    <p:spTree>
      <p:nvGrpSpPr>
        <p:cNvPr id="105" name="Shape 105"/>
        <p:cNvGrpSpPr/>
        <p:nvPr/>
      </p:nvGrpSpPr>
      <p:grpSpPr>
        <a:xfrm>
          <a:off x="0" y="0"/>
          <a:ext cx="0" cy="0"/>
          <a:chOff x="0" y="0"/>
          <a:chExt cx="0" cy="0"/>
        </a:xfrm>
      </p:grpSpPr>
      <p:sp>
        <p:nvSpPr>
          <p:cNvPr id="106" name="Shape 106"/>
          <p:cNvSpPr txBox="1"/>
          <p:nvPr>
            <p:ph type="ctrTitle"/>
          </p:nvPr>
        </p:nvSpPr>
        <p:spPr>
          <a:xfrm>
            <a:off x="685800" y="2130425"/>
            <a:ext cx="7772400" cy="14700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07" name="Shape 107"/>
          <p:cNvSpPr txBox="1"/>
          <p:nvPr>
            <p:ph idx="1" type="subTitle"/>
          </p:nvPr>
        </p:nvSpPr>
        <p:spPr>
          <a:xfrm>
            <a:off x="1371600" y="3886200"/>
            <a:ext cx="6400800" cy="1752600"/>
          </a:xfrm>
          <a:prstGeom prst="rect">
            <a:avLst/>
          </a:prstGeom>
          <a:noFill/>
          <a:ln>
            <a:noFill/>
          </a:ln>
        </p:spPr>
        <p:txBody>
          <a:bodyPr anchorCtr="0" anchor="t" bIns="91425" lIns="91425" spcFirstLastPara="1" rIns="91425" wrap="square" tIns="91425"/>
          <a:lstStyle>
            <a:lvl1pPr indent="0" lvl="0" marL="0" marR="0" rtl="0" algn="ctr">
              <a:spcBef>
                <a:spcPts val="640"/>
              </a:spcBef>
              <a:spcAft>
                <a:spcPts val="0"/>
              </a:spcAft>
              <a:buClr>
                <a:srgbClr val="888888"/>
              </a:buClr>
              <a:buSzPts val="3200"/>
              <a:buFont typeface="Arial"/>
              <a:buNone/>
              <a:defRPr b="0" i="0" sz="3200" u="none" cap="none" strike="noStrike">
                <a:solidFill>
                  <a:srgbClr val="888888"/>
                </a:solidFill>
                <a:latin typeface="Calibri"/>
                <a:ea typeface="Calibri"/>
                <a:cs typeface="Calibri"/>
                <a:sym typeface="Calibri"/>
              </a:defRPr>
            </a:lvl1pPr>
            <a:lvl2pPr indent="0" lvl="1" marL="457200" marR="0" rtl="0" algn="ctr">
              <a:spcBef>
                <a:spcPts val="560"/>
              </a:spcBef>
              <a:spcAft>
                <a:spcPts val="0"/>
              </a:spcAft>
              <a:buClr>
                <a:srgbClr val="888888"/>
              </a:buClr>
              <a:buSzPts val="2800"/>
              <a:buFont typeface="Arial"/>
              <a:buNone/>
              <a:defRPr b="0" i="0" sz="2800" u="none" cap="none" strike="noStrike">
                <a:solidFill>
                  <a:srgbClr val="888888"/>
                </a:solidFill>
                <a:latin typeface="Calibri"/>
                <a:ea typeface="Calibri"/>
                <a:cs typeface="Calibri"/>
                <a:sym typeface="Calibri"/>
              </a:defRPr>
            </a:lvl2pPr>
            <a:lvl3pPr indent="0" lvl="2" marL="914400" marR="0" rtl="0" algn="ctr">
              <a:spcBef>
                <a:spcPts val="48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3pPr>
            <a:lvl4pPr indent="0" lvl="3" marL="1371600"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4pPr>
            <a:lvl5pPr indent="0" lvl="4" marL="1828800"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5pPr>
            <a:lvl6pPr indent="0" lvl="5" marL="2286000"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6pPr>
            <a:lvl7pPr indent="0" lvl="6" marL="2743200"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7pPr>
            <a:lvl8pPr indent="0" lvl="7" marL="3200400"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8pPr>
            <a:lvl9pPr indent="0" lvl="8" marL="3657600"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9pPr>
          </a:lstStyle>
          <a:p/>
        </p:txBody>
      </p:sp>
      <p:sp>
        <p:nvSpPr>
          <p:cNvPr id="108" name="Shape 108"/>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9" name="Shape 109"/>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10" name="Shape 1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Encabezado de sección" type="secHead">
  <p:cSld name="SECTION_HEADER">
    <p:spTree>
      <p:nvGrpSpPr>
        <p:cNvPr id="111" name="Shape 111"/>
        <p:cNvGrpSpPr/>
        <p:nvPr/>
      </p:nvGrpSpPr>
      <p:grpSpPr>
        <a:xfrm>
          <a:off x="0" y="0"/>
          <a:ext cx="0" cy="0"/>
          <a:chOff x="0" y="0"/>
          <a:chExt cx="0" cy="0"/>
        </a:xfrm>
      </p:grpSpPr>
      <p:sp>
        <p:nvSpPr>
          <p:cNvPr id="112" name="Shape 112"/>
          <p:cNvSpPr txBox="1"/>
          <p:nvPr>
            <p:ph type="title"/>
          </p:nvPr>
        </p:nvSpPr>
        <p:spPr>
          <a:xfrm>
            <a:off x="722313" y="4406900"/>
            <a:ext cx="7772400" cy="1362075"/>
          </a:xfrm>
          <a:prstGeom prst="rect">
            <a:avLst/>
          </a:prstGeom>
          <a:noFill/>
          <a:ln>
            <a:noFill/>
          </a:ln>
        </p:spPr>
        <p:txBody>
          <a:bodyPr anchorCtr="0" anchor="t" bIns="91425" lIns="91425" spcFirstLastPara="1" rIns="91425" wrap="square" tIns="91425"/>
          <a:lstStyle>
            <a:lvl1pPr indent="0" lvl="0" marL="0" marR="0" rtl="0" algn="l">
              <a:spcBef>
                <a:spcPts val="0"/>
              </a:spcBef>
              <a:spcAft>
                <a:spcPts val="0"/>
              </a:spcAft>
              <a:buClr>
                <a:schemeClr val="dk1"/>
              </a:buClr>
              <a:buSzPts val="1400"/>
              <a:buFont typeface="Calibri"/>
              <a:buNone/>
              <a:defRPr b="1" i="0" sz="40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13" name="Shape 113"/>
          <p:cNvSpPr txBox="1"/>
          <p:nvPr>
            <p:ph idx="1" type="body"/>
          </p:nvPr>
        </p:nvSpPr>
        <p:spPr>
          <a:xfrm>
            <a:off x="722313" y="2906713"/>
            <a:ext cx="7772400" cy="1500187"/>
          </a:xfrm>
          <a:prstGeom prst="rect">
            <a:avLst/>
          </a:prstGeom>
          <a:noFill/>
          <a:ln>
            <a:noFill/>
          </a:ln>
        </p:spPr>
        <p:txBody>
          <a:bodyPr anchorCtr="0" anchor="b" bIns="91425" lIns="91425" spcFirstLastPara="1" rIns="91425" wrap="square" tIns="91425"/>
          <a:lstStyle>
            <a:lvl1pPr indent="-228600" lvl="0" marL="457200" marR="0" rtl="0" algn="l">
              <a:spcBef>
                <a:spcPts val="400"/>
              </a:spcBef>
              <a:spcAft>
                <a:spcPts val="0"/>
              </a:spcAft>
              <a:buClr>
                <a:srgbClr val="888888"/>
              </a:buClr>
              <a:buSzPts val="3200"/>
              <a:buFont typeface="Arial"/>
              <a:buNone/>
              <a:defRPr b="0" i="0" sz="2000" u="none" cap="none" strike="noStrike">
                <a:solidFill>
                  <a:srgbClr val="888888"/>
                </a:solidFill>
                <a:latin typeface="Calibri"/>
                <a:ea typeface="Calibri"/>
                <a:cs typeface="Calibri"/>
                <a:sym typeface="Calibri"/>
              </a:defRPr>
            </a:lvl1pPr>
            <a:lvl2pPr indent="-228600" lvl="1" marL="914400" marR="0" rtl="0" algn="l">
              <a:spcBef>
                <a:spcPts val="360"/>
              </a:spcBef>
              <a:spcAft>
                <a:spcPts val="0"/>
              </a:spcAft>
              <a:buClr>
                <a:srgbClr val="888888"/>
              </a:buClr>
              <a:buSzPts val="2800"/>
              <a:buFont typeface="Arial"/>
              <a:buNone/>
              <a:defRPr b="0" i="0" sz="1800" u="none" cap="none" strike="noStrike">
                <a:solidFill>
                  <a:srgbClr val="888888"/>
                </a:solidFill>
                <a:latin typeface="Calibri"/>
                <a:ea typeface="Calibri"/>
                <a:cs typeface="Calibri"/>
                <a:sym typeface="Calibri"/>
              </a:defRPr>
            </a:lvl2pPr>
            <a:lvl3pPr indent="-228600" lvl="2" marL="1371600" marR="0" rtl="0" algn="l">
              <a:spcBef>
                <a:spcPts val="320"/>
              </a:spcBef>
              <a:spcAft>
                <a:spcPts val="0"/>
              </a:spcAft>
              <a:buClr>
                <a:srgbClr val="888888"/>
              </a:buClr>
              <a:buSzPts val="2400"/>
              <a:buFont typeface="Arial"/>
              <a:buNone/>
              <a:defRPr b="0" i="0" sz="1600" u="none" cap="none" strike="noStrike">
                <a:solidFill>
                  <a:srgbClr val="888888"/>
                </a:solidFill>
                <a:latin typeface="Calibri"/>
                <a:ea typeface="Calibri"/>
                <a:cs typeface="Calibri"/>
                <a:sym typeface="Calibri"/>
              </a:defRPr>
            </a:lvl3pPr>
            <a:lvl4pPr indent="-228600" lvl="3" marL="1828800" marR="0" rtl="0" algn="l">
              <a:spcBef>
                <a:spcPts val="280"/>
              </a:spcBef>
              <a:spcAft>
                <a:spcPts val="0"/>
              </a:spcAft>
              <a:buClr>
                <a:srgbClr val="888888"/>
              </a:buClr>
              <a:buSzPts val="2000"/>
              <a:buFont typeface="Arial"/>
              <a:buNone/>
              <a:defRPr b="0" i="0" sz="1400" u="none" cap="none" strike="noStrike">
                <a:solidFill>
                  <a:srgbClr val="888888"/>
                </a:solidFill>
                <a:latin typeface="Calibri"/>
                <a:ea typeface="Calibri"/>
                <a:cs typeface="Calibri"/>
                <a:sym typeface="Calibri"/>
              </a:defRPr>
            </a:lvl4pPr>
            <a:lvl5pPr indent="-228600" lvl="4" marL="2286000" marR="0" rtl="0" algn="l">
              <a:spcBef>
                <a:spcPts val="280"/>
              </a:spcBef>
              <a:spcAft>
                <a:spcPts val="0"/>
              </a:spcAft>
              <a:buClr>
                <a:srgbClr val="888888"/>
              </a:buClr>
              <a:buSzPts val="2000"/>
              <a:buFont typeface="Arial"/>
              <a:buNone/>
              <a:defRPr b="0" i="0" sz="1400" u="none" cap="none" strike="noStrike">
                <a:solidFill>
                  <a:srgbClr val="888888"/>
                </a:solidFill>
                <a:latin typeface="Calibri"/>
                <a:ea typeface="Calibri"/>
                <a:cs typeface="Calibri"/>
                <a:sym typeface="Calibri"/>
              </a:defRPr>
            </a:lvl5pPr>
            <a:lvl6pPr indent="-228600" lvl="5" marL="2743200" marR="0" rtl="0" algn="l">
              <a:spcBef>
                <a:spcPts val="280"/>
              </a:spcBef>
              <a:spcAft>
                <a:spcPts val="0"/>
              </a:spcAft>
              <a:buClr>
                <a:srgbClr val="888888"/>
              </a:buClr>
              <a:buSzPts val="2000"/>
              <a:buFont typeface="Arial"/>
              <a:buNone/>
              <a:defRPr b="0" i="0" sz="1400" u="none" cap="none" strike="noStrike">
                <a:solidFill>
                  <a:srgbClr val="888888"/>
                </a:solidFill>
                <a:latin typeface="Calibri"/>
                <a:ea typeface="Calibri"/>
                <a:cs typeface="Calibri"/>
                <a:sym typeface="Calibri"/>
              </a:defRPr>
            </a:lvl6pPr>
            <a:lvl7pPr indent="-228600" lvl="6" marL="3200400" marR="0" rtl="0" algn="l">
              <a:spcBef>
                <a:spcPts val="280"/>
              </a:spcBef>
              <a:spcAft>
                <a:spcPts val="0"/>
              </a:spcAft>
              <a:buClr>
                <a:srgbClr val="888888"/>
              </a:buClr>
              <a:buSzPts val="2000"/>
              <a:buFont typeface="Arial"/>
              <a:buNone/>
              <a:defRPr b="0" i="0" sz="1400" u="none" cap="none" strike="noStrike">
                <a:solidFill>
                  <a:srgbClr val="888888"/>
                </a:solidFill>
                <a:latin typeface="Calibri"/>
                <a:ea typeface="Calibri"/>
                <a:cs typeface="Calibri"/>
                <a:sym typeface="Calibri"/>
              </a:defRPr>
            </a:lvl7pPr>
            <a:lvl8pPr indent="-228600" lvl="7" marL="3657600" marR="0" rtl="0" algn="l">
              <a:spcBef>
                <a:spcPts val="280"/>
              </a:spcBef>
              <a:spcAft>
                <a:spcPts val="0"/>
              </a:spcAft>
              <a:buClr>
                <a:srgbClr val="888888"/>
              </a:buClr>
              <a:buSzPts val="2000"/>
              <a:buFont typeface="Arial"/>
              <a:buNone/>
              <a:defRPr b="0" i="0" sz="1400" u="none" cap="none" strike="noStrike">
                <a:solidFill>
                  <a:srgbClr val="888888"/>
                </a:solidFill>
                <a:latin typeface="Calibri"/>
                <a:ea typeface="Calibri"/>
                <a:cs typeface="Calibri"/>
                <a:sym typeface="Calibri"/>
              </a:defRPr>
            </a:lvl8pPr>
            <a:lvl9pPr indent="-228600" lvl="8" marL="4114800" marR="0" rtl="0" algn="l">
              <a:spcBef>
                <a:spcPts val="280"/>
              </a:spcBef>
              <a:spcAft>
                <a:spcPts val="0"/>
              </a:spcAft>
              <a:buClr>
                <a:srgbClr val="888888"/>
              </a:buClr>
              <a:buSzPts val="2000"/>
              <a:buFont typeface="Arial"/>
              <a:buNone/>
              <a:defRPr b="0" i="0" sz="1400" u="none" cap="none" strike="noStrike">
                <a:solidFill>
                  <a:srgbClr val="888888"/>
                </a:solidFill>
                <a:latin typeface="Calibri"/>
                <a:ea typeface="Calibri"/>
                <a:cs typeface="Calibri"/>
                <a:sym typeface="Calibri"/>
              </a:defRPr>
            </a:lvl9pPr>
          </a:lstStyle>
          <a:p/>
        </p:txBody>
      </p:sp>
      <p:sp>
        <p:nvSpPr>
          <p:cNvPr id="114" name="Shape 114"/>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15" name="Shape 115"/>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16" name="Shape 1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os objetos" type="twoObj">
  <p:cSld name="TWO_OBJECTS">
    <p:spTree>
      <p:nvGrpSpPr>
        <p:cNvPr id="117" name="Shape 117"/>
        <p:cNvGrpSpPr/>
        <p:nvPr/>
      </p:nvGrpSpPr>
      <p:grpSpPr>
        <a:xfrm>
          <a:off x="0" y="0"/>
          <a:ext cx="0" cy="0"/>
          <a:chOff x="0" y="0"/>
          <a:chExt cx="0" cy="0"/>
        </a:xfrm>
      </p:grpSpPr>
      <p:sp>
        <p:nvSpPr>
          <p:cNvPr id="118" name="Shape 118"/>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19" name="Shape 119"/>
          <p:cNvSpPr txBox="1"/>
          <p:nvPr>
            <p:ph idx="1" type="body"/>
          </p:nvPr>
        </p:nvSpPr>
        <p:spPr>
          <a:xfrm>
            <a:off x="457200" y="1600200"/>
            <a:ext cx="4038600" cy="4525963"/>
          </a:xfrm>
          <a:prstGeom prst="rect">
            <a:avLst/>
          </a:prstGeom>
          <a:noFill/>
          <a:ln>
            <a:noFill/>
          </a:ln>
        </p:spPr>
        <p:txBody>
          <a:bodyPr anchorCtr="0" anchor="t" bIns="91425" lIns="91425" spcFirstLastPara="1" rIns="91425" wrap="square" tIns="91425"/>
          <a:lstStyle>
            <a:lvl1pPr indent="-406400" lvl="0" marL="4572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0" name="Shape 120"/>
          <p:cNvSpPr txBox="1"/>
          <p:nvPr>
            <p:ph idx="2" type="body"/>
          </p:nvPr>
        </p:nvSpPr>
        <p:spPr>
          <a:xfrm>
            <a:off x="4648200" y="1600200"/>
            <a:ext cx="4038600" cy="4525963"/>
          </a:xfrm>
          <a:prstGeom prst="rect">
            <a:avLst/>
          </a:prstGeom>
          <a:noFill/>
          <a:ln>
            <a:noFill/>
          </a:ln>
        </p:spPr>
        <p:txBody>
          <a:bodyPr anchorCtr="0" anchor="t" bIns="91425" lIns="91425" spcFirstLastPara="1" rIns="91425" wrap="square" tIns="91425"/>
          <a:lstStyle>
            <a:lvl1pPr indent="-406400" lvl="0" marL="4572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1" name="Shape 121"/>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22" name="Shape 122"/>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23" name="Shape 12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ación" type="twoTxTwoObj">
  <p:cSld name="TWO_OBJECTS_WITH_TEXT">
    <p:spTree>
      <p:nvGrpSpPr>
        <p:cNvPr id="124" name="Shape 124"/>
        <p:cNvGrpSpPr/>
        <p:nvPr/>
      </p:nvGrpSpPr>
      <p:grpSpPr>
        <a:xfrm>
          <a:off x="0" y="0"/>
          <a:ext cx="0" cy="0"/>
          <a:chOff x="0" y="0"/>
          <a:chExt cx="0" cy="0"/>
        </a:xfrm>
      </p:grpSpPr>
      <p:sp>
        <p:nvSpPr>
          <p:cNvPr id="125" name="Shape 125"/>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26" name="Shape 126"/>
          <p:cNvSpPr txBox="1"/>
          <p:nvPr>
            <p:ph idx="1" type="body"/>
          </p:nvPr>
        </p:nvSpPr>
        <p:spPr>
          <a:xfrm>
            <a:off x="457200" y="1535113"/>
            <a:ext cx="4040188" cy="639762"/>
          </a:xfrm>
          <a:prstGeom prst="rect">
            <a:avLst/>
          </a:prstGeom>
          <a:noFill/>
          <a:ln>
            <a:noFill/>
          </a:ln>
        </p:spPr>
        <p:txBody>
          <a:bodyPr anchorCtr="0" anchor="b" bIns="91425" lIns="91425" spcFirstLastPara="1" rIns="91425" wrap="square" tIns="91425"/>
          <a:lstStyle>
            <a:lvl1pPr indent="-228600" lvl="0" marL="457200" marR="0" rtl="0" algn="l">
              <a:spcBef>
                <a:spcPts val="480"/>
              </a:spcBef>
              <a:spcAft>
                <a:spcPts val="0"/>
              </a:spcAft>
              <a:buClr>
                <a:schemeClr val="dk1"/>
              </a:buClr>
              <a:buSzPts val="32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spcBef>
                <a:spcPts val="400"/>
              </a:spcBef>
              <a:spcAft>
                <a:spcPts val="0"/>
              </a:spcAft>
              <a:buClr>
                <a:schemeClr val="dk1"/>
              </a:buClr>
              <a:buSzPts val="28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spcBef>
                <a:spcPts val="360"/>
              </a:spcBef>
              <a:spcAft>
                <a:spcPts val="0"/>
              </a:spcAft>
              <a:buClr>
                <a:schemeClr val="dk1"/>
              </a:buClr>
              <a:buSzPts val="24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9pPr>
          </a:lstStyle>
          <a:p/>
        </p:txBody>
      </p:sp>
      <p:sp>
        <p:nvSpPr>
          <p:cNvPr id="127" name="Shape 127"/>
          <p:cNvSpPr txBox="1"/>
          <p:nvPr>
            <p:ph idx="2" type="body"/>
          </p:nvPr>
        </p:nvSpPr>
        <p:spPr>
          <a:xfrm>
            <a:off x="457200" y="2174875"/>
            <a:ext cx="4040188" cy="3951288"/>
          </a:xfrm>
          <a:prstGeom prst="rect">
            <a:avLst/>
          </a:prstGeom>
          <a:noFill/>
          <a:ln>
            <a:noFill/>
          </a:ln>
        </p:spPr>
        <p:txBody>
          <a:bodyPr anchorCtr="0" anchor="t" bIns="91425" lIns="91425" spcFirstLastPara="1" rIns="91425" wrap="square" tIns="91425"/>
          <a:lstStyle>
            <a:lvl1pPr indent="-381000" lvl="0" marL="4572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55600" lvl="1" marL="914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2pPr>
            <a:lvl3pPr indent="-342900" lvl="2" marL="1371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30200" lvl="3" marL="18288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4pPr>
            <a:lvl5pPr indent="-330200" lvl="4" marL="22860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5pPr>
            <a:lvl6pPr indent="-330200" lvl="5" marL="27432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6pPr>
            <a:lvl7pPr indent="-330200" lvl="6" marL="32004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7pPr>
            <a:lvl8pPr indent="-330200" lvl="7" marL="36576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8pPr>
            <a:lvl9pPr indent="-330200" lvl="8" marL="41148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9pPr>
          </a:lstStyle>
          <a:p/>
        </p:txBody>
      </p:sp>
      <p:sp>
        <p:nvSpPr>
          <p:cNvPr id="128" name="Shape 128"/>
          <p:cNvSpPr txBox="1"/>
          <p:nvPr>
            <p:ph idx="3" type="body"/>
          </p:nvPr>
        </p:nvSpPr>
        <p:spPr>
          <a:xfrm>
            <a:off x="4645025" y="1535113"/>
            <a:ext cx="4041775" cy="639762"/>
          </a:xfrm>
          <a:prstGeom prst="rect">
            <a:avLst/>
          </a:prstGeom>
          <a:noFill/>
          <a:ln>
            <a:noFill/>
          </a:ln>
        </p:spPr>
        <p:txBody>
          <a:bodyPr anchorCtr="0" anchor="b" bIns="91425" lIns="91425" spcFirstLastPara="1" rIns="91425" wrap="square" tIns="91425"/>
          <a:lstStyle>
            <a:lvl1pPr indent="-228600" lvl="0" marL="457200" marR="0" rtl="0" algn="l">
              <a:spcBef>
                <a:spcPts val="480"/>
              </a:spcBef>
              <a:spcAft>
                <a:spcPts val="0"/>
              </a:spcAft>
              <a:buClr>
                <a:schemeClr val="dk1"/>
              </a:buClr>
              <a:buSzPts val="32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spcBef>
                <a:spcPts val="400"/>
              </a:spcBef>
              <a:spcAft>
                <a:spcPts val="0"/>
              </a:spcAft>
              <a:buClr>
                <a:schemeClr val="dk1"/>
              </a:buClr>
              <a:buSzPts val="28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spcBef>
                <a:spcPts val="360"/>
              </a:spcBef>
              <a:spcAft>
                <a:spcPts val="0"/>
              </a:spcAft>
              <a:buClr>
                <a:schemeClr val="dk1"/>
              </a:buClr>
              <a:buSzPts val="24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9pPr>
          </a:lstStyle>
          <a:p/>
        </p:txBody>
      </p:sp>
      <p:sp>
        <p:nvSpPr>
          <p:cNvPr id="129" name="Shape 129"/>
          <p:cNvSpPr txBox="1"/>
          <p:nvPr>
            <p:ph idx="4" type="body"/>
          </p:nvPr>
        </p:nvSpPr>
        <p:spPr>
          <a:xfrm>
            <a:off x="4645025" y="2174875"/>
            <a:ext cx="4041775" cy="3951288"/>
          </a:xfrm>
          <a:prstGeom prst="rect">
            <a:avLst/>
          </a:prstGeom>
          <a:noFill/>
          <a:ln>
            <a:noFill/>
          </a:ln>
        </p:spPr>
        <p:txBody>
          <a:bodyPr anchorCtr="0" anchor="t" bIns="91425" lIns="91425" spcFirstLastPara="1" rIns="91425" wrap="square" tIns="91425"/>
          <a:lstStyle>
            <a:lvl1pPr indent="-381000" lvl="0" marL="4572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55600" lvl="1" marL="914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2pPr>
            <a:lvl3pPr indent="-342900" lvl="2" marL="1371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30200" lvl="3" marL="18288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4pPr>
            <a:lvl5pPr indent="-330200" lvl="4" marL="22860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5pPr>
            <a:lvl6pPr indent="-330200" lvl="5" marL="27432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6pPr>
            <a:lvl7pPr indent="-330200" lvl="6" marL="32004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7pPr>
            <a:lvl8pPr indent="-330200" lvl="7" marL="36576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8pPr>
            <a:lvl9pPr indent="-330200" lvl="8" marL="41148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9pPr>
          </a:lstStyle>
          <a:p/>
        </p:txBody>
      </p:sp>
      <p:sp>
        <p:nvSpPr>
          <p:cNvPr id="130" name="Shape 130"/>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1" name="Shape 131"/>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2" name="Shape 13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ido con título" type="objTx">
  <p:cSld name="OBJECT_WITH_CAPTION_TEXT">
    <p:spTree>
      <p:nvGrpSpPr>
        <p:cNvPr id="133" name="Shape 133"/>
        <p:cNvGrpSpPr/>
        <p:nvPr/>
      </p:nvGrpSpPr>
      <p:grpSpPr>
        <a:xfrm>
          <a:off x="0" y="0"/>
          <a:ext cx="0" cy="0"/>
          <a:chOff x="0" y="0"/>
          <a:chExt cx="0" cy="0"/>
        </a:xfrm>
      </p:grpSpPr>
      <p:sp>
        <p:nvSpPr>
          <p:cNvPr id="134" name="Shape 134"/>
          <p:cNvSpPr txBox="1"/>
          <p:nvPr>
            <p:ph type="title"/>
          </p:nvPr>
        </p:nvSpPr>
        <p:spPr>
          <a:xfrm>
            <a:off x="457200" y="273050"/>
            <a:ext cx="3008313" cy="1162050"/>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Clr>
                <a:schemeClr val="dk1"/>
              </a:buClr>
              <a:buSzPts val="1400"/>
              <a:buFont typeface="Calibri"/>
              <a:buNone/>
              <a:defRPr b="1" i="0" sz="20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35" name="Shape 135"/>
          <p:cNvSpPr txBox="1"/>
          <p:nvPr>
            <p:ph idx="1" type="body"/>
          </p:nvPr>
        </p:nvSpPr>
        <p:spPr>
          <a:xfrm>
            <a:off x="3575050" y="273050"/>
            <a:ext cx="5111750" cy="585311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36" name="Shape 136"/>
          <p:cNvSpPr txBox="1"/>
          <p:nvPr>
            <p:ph idx="2" type="body"/>
          </p:nvPr>
        </p:nvSpPr>
        <p:spPr>
          <a:xfrm>
            <a:off x="457200" y="1435100"/>
            <a:ext cx="3008313" cy="4691063"/>
          </a:xfrm>
          <a:prstGeom prst="rect">
            <a:avLst/>
          </a:prstGeom>
          <a:noFill/>
          <a:ln>
            <a:noFill/>
          </a:ln>
        </p:spPr>
        <p:txBody>
          <a:bodyPr anchorCtr="0" anchor="t" bIns="91425" lIns="91425" spcFirstLastPara="1" rIns="91425" wrap="square" tIns="91425"/>
          <a:lstStyle>
            <a:lvl1pPr indent="-228600" lvl="0" marL="457200" marR="0" rtl="0" algn="l">
              <a:spcBef>
                <a:spcPts val="280"/>
              </a:spcBef>
              <a:spcAft>
                <a:spcPts val="0"/>
              </a:spcAft>
              <a:buClr>
                <a:schemeClr val="dk1"/>
              </a:buClr>
              <a:buSzPts val="3200"/>
              <a:buFont typeface="Arial"/>
              <a:buNone/>
              <a:defRPr b="0" i="0" sz="1400" u="none" cap="none" strike="noStrike">
                <a:solidFill>
                  <a:schemeClr val="dk1"/>
                </a:solidFill>
                <a:latin typeface="Calibri"/>
                <a:ea typeface="Calibri"/>
                <a:cs typeface="Calibri"/>
                <a:sym typeface="Calibri"/>
              </a:defRPr>
            </a:lvl1pPr>
            <a:lvl2pPr indent="-228600" lvl="1" marL="914400" marR="0" rtl="0" algn="l">
              <a:spcBef>
                <a:spcPts val="240"/>
              </a:spcBef>
              <a:spcAft>
                <a:spcPts val="0"/>
              </a:spcAft>
              <a:buClr>
                <a:schemeClr val="dk1"/>
              </a:buClr>
              <a:buSzPts val="28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spcBef>
                <a:spcPts val="200"/>
              </a:spcBef>
              <a:spcAft>
                <a:spcPts val="0"/>
              </a:spcAft>
              <a:buClr>
                <a:schemeClr val="dk1"/>
              </a:buClr>
              <a:buSzPts val="2400"/>
              <a:buFont typeface="Arial"/>
              <a:buNone/>
              <a:defRPr b="0" i="0" sz="1000" u="none" cap="none" strike="noStrike">
                <a:solidFill>
                  <a:schemeClr val="dk1"/>
                </a:solidFill>
                <a:latin typeface="Calibri"/>
                <a:ea typeface="Calibri"/>
                <a:cs typeface="Calibri"/>
                <a:sym typeface="Calibri"/>
              </a:defRPr>
            </a:lvl3pPr>
            <a:lvl4pPr indent="-228600" lvl="3" marL="18288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4pPr>
            <a:lvl5pPr indent="-228600" lvl="4" marL="22860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5pPr>
            <a:lvl6pPr indent="-228600" lvl="5" marL="27432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6pPr>
            <a:lvl7pPr indent="-228600" lvl="6" marL="32004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7pPr>
            <a:lvl8pPr indent="-228600" lvl="7" marL="36576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8pPr>
            <a:lvl9pPr indent="-228600" lvl="8" marL="41148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9pPr>
          </a:lstStyle>
          <a:p/>
        </p:txBody>
      </p:sp>
      <p:sp>
        <p:nvSpPr>
          <p:cNvPr id="137" name="Shape 137"/>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8" name="Shape 138"/>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9" name="Shape 13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y objetos" type="obj">
  <p:cSld name="OBJECT">
    <p:spTree>
      <p:nvGrpSpPr>
        <p:cNvPr id="21" name="Shape 21"/>
        <p:cNvGrpSpPr/>
        <p:nvPr/>
      </p:nvGrpSpPr>
      <p:grpSpPr>
        <a:xfrm>
          <a:off x="0" y="0"/>
          <a:ext cx="0" cy="0"/>
          <a:chOff x="0" y="0"/>
          <a:chExt cx="0" cy="0"/>
        </a:xfrm>
      </p:grpSpPr>
      <p:sp>
        <p:nvSpPr>
          <p:cNvPr id="22" name="Shape 22"/>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23" name="Shape 23"/>
          <p:cNvSpPr txBox="1"/>
          <p:nvPr>
            <p:ph idx="1" type="body"/>
          </p:nvPr>
        </p:nvSpPr>
        <p:spPr>
          <a:xfrm>
            <a:off x="457200" y="1600200"/>
            <a:ext cx="8229600" cy="452596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24" name="Shape 24"/>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5" name="Shape 25"/>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6" name="Shape 2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magen con título" type="picTx">
  <p:cSld name="PICTURE_WITH_CAPTION_TEXT">
    <p:spTree>
      <p:nvGrpSpPr>
        <p:cNvPr id="140" name="Shape 140"/>
        <p:cNvGrpSpPr/>
        <p:nvPr/>
      </p:nvGrpSpPr>
      <p:grpSpPr>
        <a:xfrm>
          <a:off x="0" y="0"/>
          <a:ext cx="0" cy="0"/>
          <a:chOff x="0" y="0"/>
          <a:chExt cx="0" cy="0"/>
        </a:xfrm>
      </p:grpSpPr>
      <p:sp>
        <p:nvSpPr>
          <p:cNvPr id="141" name="Shape 141"/>
          <p:cNvSpPr txBox="1"/>
          <p:nvPr>
            <p:ph type="title"/>
          </p:nvPr>
        </p:nvSpPr>
        <p:spPr>
          <a:xfrm>
            <a:off x="1792288" y="4800600"/>
            <a:ext cx="5486400" cy="566738"/>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Clr>
                <a:schemeClr val="dk1"/>
              </a:buClr>
              <a:buSzPts val="1400"/>
              <a:buFont typeface="Calibri"/>
              <a:buNone/>
              <a:defRPr b="1" i="0" sz="20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42" name="Shape 142"/>
          <p:cNvSpPr/>
          <p:nvPr>
            <p:ph idx="2" type="pic"/>
          </p:nvPr>
        </p:nvSpPr>
        <p:spPr>
          <a:xfrm>
            <a:off x="1792288" y="612775"/>
            <a:ext cx="5486400" cy="4114800"/>
          </a:xfrm>
          <a:prstGeom prst="rect">
            <a:avLst/>
          </a:prstGeom>
          <a:noFill/>
          <a:ln>
            <a:noFill/>
          </a:ln>
        </p:spPr>
        <p:txBody>
          <a:bodyPr anchorCtr="0" anchor="t" bIns="91425" lIns="91425" spcFirstLastPara="1" rIns="91425" wrap="square" tIns="91425"/>
          <a:lstStyle>
            <a:lvl1pPr indent="0" lvl="0" marL="0" marR="0" rtl="0" algn="l">
              <a:spcBef>
                <a:spcPts val="640"/>
              </a:spcBef>
              <a:spcAft>
                <a:spcPts val="0"/>
              </a:spcAft>
              <a:buClr>
                <a:schemeClr val="dk1"/>
              </a:buClr>
              <a:buSzPts val="1400"/>
              <a:buFont typeface="Arial"/>
              <a:buNone/>
              <a:defRPr b="0" i="0" sz="3200" u="none" cap="none" strike="noStrike">
                <a:solidFill>
                  <a:schemeClr val="dk1"/>
                </a:solidFill>
                <a:latin typeface="Calibri"/>
                <a:ea typeface="Calibri"/>
                <a:cs typeface="Calibri"/>
                <a:sym typeface="Calibri"/>
              </a:defRPr>
            </a:lvl1pPr>
            <a:lvl2pPr indent="0" lvl="1" marL="457200" marR="0" rtl="0" algn="l">
              <a:spcBef>
                <a:spcPts val="560"/>
              </a:spcBef>
              <a:spcAft>
                <a:spcPts val="0"/>
              </a:spcAft>
              <a:buClr>
                <a:schemeClr val="dk1"/>
              </a:buClr>
              <a:buSzPts val="1400"/>
              <a:buFont typeface="Arial"/>
              <a:buNone/>
              <a:defRPr b="0" i="0" sz="2800" u="none" cap="none" strike="noStrike">
                <a:solidFill>
                  <a:schemeClr val="dk1"/>
                </a:solidFill>
                <a:latin typeface="Calibri"/>
                <a:ea typeface="Calibri"/>
                <a:cs typeface="Calibri"/>
                <a:sym typeface="Calibri"/>
              </a:defRPr>
            </a:lvl2pPr>
            <a:lvl3pPr indent="0" lvl="2" marL="914400" marR="0" rtl="0" algn="l">
              <a:spcBef>
                <a:spcPts val="480"/>
              </a:spcBef>
              <a:spcAft>
                <a:spcPts val="0"/>
              </a:spcAft>
              <a:buClr>
                <a:schemeClr val="dk1"/>
              </a:buClr>
              <a:buSzPts val="1400"/>
              <a:buFont typeface="Arial"/>
              <a:buNone/>
              <a:defRPr b="0" i="0" sz="2400" u="none" cap="none" strike="noStrike">
                <a:solidFill>
                  <a:schemeClr val="dk1"/>
                </a:solidFill>
                <a:latin typeface="Calibri"/>
                <a:ea typeface="Calibri"/>
                <a:cs typeface="Calibri"/>
                <a:sym typeface="Calibri"/>
              </a:defRPr>
            </a:lvl3pPr>
            <a:lvl4pPr indent="0" lvl="3" marL="1371600" marR="0" rtl="0" algn="l">
              <a:spcBef>
                <a:spcPts val="4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4pPr>
            <a:lvl5pPr indent="0" lvl="4" marL="1828800" marR="0" rtl="0" algn="l">
              <a:spcBef>
                <a:spcPts val="4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5pPr>
            <a:lvl6pPr indent="0" lvl="5" marL="2286000" marR="0" rtl="0" algn="l">
              <a:spcBef>
                <a:spcPts val="4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6pPr>
            <a:lvl7pPr indent="0" lvl="6" marL="2743200" marR="0" rtl="0" algn="l">
              <a:spcBef>
                <a:spcPts val="4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7pPr>
            <a:lvl8pPr indent="0" lvl="7" marL="3200400" marR="0" rtl="0" algn="l">
              <a:spcBef>
                <a:spcPts val="4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8pPr>
            <a:lvl9pPr indent="0" lvl="8" marL="3657600" marR="0" rtl="0" algn="l">
              <a:spcBef>
                <a:spcPts val="4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9pPr>
          </a:lstStyle>
          <a:p/>
        </p:txBody>
      </p:sp>
      <p:sp>
        <p:nvSpPr>
          <p:cNvPr id="143" name="Shape 143"/>
          <p:cNvSpPr txBox="1"/>
          <p:nvPr>
            <p:ph idx="1" type="body"/>
          </p:nvPr>
        </p:nvSpPr>
        <p:spPr>
          <a:xfrm>
            <a:off x="1792288" y="5367338"/>
            <a:ext cx="5486400" cy="804862"/>
          </a:xfrm>
          <a:prstGeom prst="rect">
            <a:avLst/>
          </a:prstGeom>
          <a:noFill/>
          <a:ln>
            <a:noFill/>
          </a:ln>
        </p:spPr>
        <p:txBody>
          <a:bodyPr anchorCtr="0" anchor="t" bIns="91425" lIns="91425" spcFirstLastPara="1" rIns="91425" wrap="square" tIns="91425"/>
          <a:lstStyle>
            <a:lvl1pPr indent="-228600" lvl="0" marL="457200" marR="0" rtl="0" algn="l">
              <a:spcBef>
                <a:spcPts val="280"/>
              </a:spcBef>
              <a:spcAft>
                <a:spcPts val="0"/>
              </a:spcAft>
              <a:buClr>
                <a:schemeClr val="dk1"/>
              </a:buClr>
              <a:buSzPts val="3200"/>
              <a:buFont typeface="Arial"/>
              <a:buNone/>
              <a:defRPr b="0" i="0" sz="1400" u="none" cap="none" strike="noStrike">
                <a:solidFill>
                  <a:schemeClr val="dk1"/>
                </a:solidFill>
                <a:latin typeface="Calibri"/>
                <a:ea typeface="Calibri"/>
                <a:cs typeface="Calibri"/>
                <a:sym typeface="Calibri"/>
              </a:defRPr>
            </a:lvl1pPr>
            <a:lvl2pPr indent="-228600" lvl="1" marL="914400" marR="0" rtl="0" algn="l">
              <a:spcBef>
                <a:spcPts val="240"/>
              </a:spcBef>
              <a:spcAft>
                <a:spcPts val="0"/>
              </a:spcAft>
              <a:buClr>
                <a:schemeClr val="dk1"/>
              </a:buClr>
              <a:buSzPts val="28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spcBef>
                <a:spcPts val="200"/>
              </a:spcBef>
              <a:spcAft>
                <a:spcPts val="0"/>
              </a:spcAft>
              <a:buClr>
                <a:schemeClr val="dk1"/>
              </a:buClr>
              <a:buSzPts val="2400"/>
              <a:buFont typeface="Arial"/>
              <a:buNone/>
              <a:defRPr b="0" i="0" sz="1000" u="none" cap="none" strike="noStrike">
                <a:solidFill>
                  <a:schemeClr val="dk1"/>
                </a:solidFill>
                <a:latin typeface="Calibri"/>
                <a:ea typeface="Calibri"/>
                <a:cs typeface="Calibri"/>
                <a:sym typeface="Calibri"/>
              </a:defRPr>
            </a:lvl3pPr>
            <a:lvl4pPr indent="-228600" lvl="3" marL="18288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4pPr>
            <a:lvl5pPr indent="-228600" lvl="4" marL="22860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5pPr>
            <a:lvl6pPr indent="-228600" lvl="5" marL="27432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6pPr>
            <a:lvl7pPr indent="-228600" lvl="6" marL="32004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7pPr>
            <a:lvl8pPr indent="-228600" lvl="7" marL="36576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8pPr>
            <a:lvl9pPr indent="-228600" lvl="8" marL="41148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9pPr>
          </a:lstStyle>
          <a:p/>
        </p:txBody>
      </p:sp>
      <p:sp>
        <p:nvSpPr>
          <p:cNvPr id="144" name="Shape 144"/>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5" name="Shape 145"/>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6" name="Shape 14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y texto vertical" type="vertTx">
  <p:cSld name="VERTICAL_TEXT">
    <p:spTree>
      <p:nvGrpSpPr>
        <p:cNvPr id="147" name="Shape 147"/>
        <p:cNvGrpSpPr/>
        <p:nvPr/>
      </p:nvGrpSpPr>
      <p:grpSpPr>
        <a:xfrm>
          <a:off x="0" y="0"/>
          <a:ext cx="0" cy="0"/>
          <a:chOff x="0" y="0"/>
          <a:chExt cx="0" cy="0"/>
        </a:xfrm>
      </p:grpSpPr>
      <p:sp>
        <p:nvSpPr>
          <p:cNvPr id="148" name="Shape 148"/>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49" name="Shape 149"/>
          <p:cNvSpPr txBox="1"/>
          <p:nvPr>
            <p:ph idx="1" type="body"/>
          </p:nvPr>
        </p:nvSpPr>
        <p:spPr>
          <a:xfrm rot="5400000">
            <a:off x="2309018" y="-251619"/>
            <a:ext cx="4525963" cy="8229600"/>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50" name="Shape 150"/>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51" name="Shape 151"/>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52" name="Shape 15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vertical y texto" type="vertTitleAndTx">
  <p:cSld name="VERTICAL_TITLE_AND_VERTICAL_TEXT">
    <p:spTree>
      <p:nvGrpSpPr>
        <p:cNvPr id="153" name="Shape 153"/>
        <p:cNvGrpSpPr/>
        <p:nvPr/>
      </p:nvGrpSpPr>
      <p:grpSpPr>
        <a:xfrm>
          <a:off x="0" y="0"/>
          <a:ext cx="0" cy="0"/>
          <a:chOff x="0" y="0"/>
          <a:chExt cx="0" cy="0"/>
        </a:xfrm>
      </p:grpSpPr>
      <p:sp>
        <p:nvSpPr>
          <p:cNvPr id="154" name="Shape 154"/>
          <p:cNvSpPr txBox="1"/>
          <p:nvPr>
            <p:ph type="title"/>
          </p:nvPr>
        </p:nvSpPr>
        <p:spPr>
          <a:xfrm rot="5400000">
            <a:off x="4732337" y="2171700"/>
            <a:ext cx="5851525" cy="2057400"/>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55" name="Shape 155"/>
          <p:cNvSpPr txBox="1"/>
          <p:nvPr>
            <p:ph idx="1" type="body"/>
          </p:nvPr>
        </p:nvSpPr>
        <p:spPr>
          <a:xfrm rot="5400000">
            <a:off x="541338" y="190501"/>
            <a:ext cx="5851525" cy="6019800"/>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56" name="Shape 156"/>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57" name="Shape 157"/>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58" name="Shape 15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y objetos" type="obj">
  <p:cSld name="OBJECT">
    <p:spTree>
      <p:nvGrpSpPr>
        <p:cNvPr id="165" name="Shape 165"/>
        <p:cNvGrpSpPr/>
        <p:nvPr/>
      </p:nvGrpSpPr>
      <p:grpSpPr>
        <a:xfrm>
          <a:off x="0" y="0"/>
          <a:ext cx="0" cy="0"/>
          <a:chOff x="0" y="0"/>
          <a:chExt cx="0" cy="0"/>
        </a:xfrm>
      </p:grpSpPr>
      <p:sp>
        <p:nvSpPr>
          <p:cNvPr id="166" name="Shape 166"/>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67" name="Shape 167"/>
          <p:cNvSpPr txBox="1"/>
          <p:nvPr>
            <p:ph idx="1" type="body"/>
          </p:nvPr>
        </p:nvSpPr>
        <p:spPr>
          <a:xfrm>
            <a:off x="457200" y="1600200"/>
            <a:ext cx="8229600" cy="452596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68" name="Shape 168"/>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69" name="Shape 169"/>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70" name="Shape 17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iapositiva de título" type="title">
  <p:cSld name="TITLE">
    <p:spTree>
      <p:nvGrpSpPr>
        <p:cNvPr id="171" name="Shape 171"/>
        <p:cNvGrpSpPr/>
        <p:nvPr/>
      </p:nvGrpSpPr>
      <p:grpSpPr>
        <a:xfrm>
          <a:off x="0" y="0"/>
          <a:ext cx="0" cy="0"/>
          <a:chOff x="0" y="0"/>
          <a:chExt cx="0" cy="0"/>
        </a:xfrm>
      </p:grpSpPr>
      <p:sp>
        <p:nvSpPr>
          <p:cNvPr id="172" name="Shape 172"/>
          <p:cNvSpPr txBox="1"/>
          <p:nvPr>
            <p:ph type="ctrTitle"/>
          </p:nvPr>
        </p:nvSpPr>
        <p:spPr>
          <a:xfrm>
            <a:off x="685800" y="2130425"/>
            <a:ext cx="7772400" cy="14700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73" name="Shape 173"/>
          <p:cNvSpPr txBox="1"/>
          <p:nvPr>
            <p:ph idx="1" type="subTitle"/>
          </p:nvPr>
        </p:nvSpPr>
        <p:spPr>
          <a:xfrm>
            <a:off x="1371600" y="3886200"/>
            <a:ext cx="6400800" cy="1752600"/>
          </a:xfrm>
          <a:prstGeom prst="rect">
            <a:avLst/>
          </a:prstGeom>
          <a:noFill/>
          <a:ln>
            <a:noFill/>
          </a:ln>
        </p:spPr>
        <p:txBody>
          <a:bodyPr anchorCtr="0" anchor="t" bIns="91425" lIns="91425" spcFirstLastPara="1" rIns="91425" wrap="square" tIns="91425"/>
          <a:lstStyle>
            <a:lvl1pPr indent="0" lvl="0" marL="0" marR="0" rtl="0" algn="ctr">
              <a:spcBef>
                <a:spcPts val="640"/>
              </a:spcBef>
              <a:spcAft>
                <a:spcPts val="0"/>
              </a:spcAft>
              <a:buClr>
                <a:srgbClr val="888888"/>
              </a:buClr>
              <a:buSzPts val="3200"/>
              <a:buFont typeface="Arial"/>
              <a:buNone/>
              <a:defRPr b="0" i="0" sz="3200" u="none" cap="none" strike="noStrike">
                <a:solidFill>
                  <a:srgbClr val="888888"/>
                </a:solidFill>
                <a:latin typeface="Calibri"/>
                <a:ea typeface="Calibri"/>
                <a:cs typeface="Calibri"/>
                <a:sym typeface="Calibri"/>
              </a:defRPr>
            </a:lvl1pPr>
            <a:lvl2pPr indent="0" lvl="1" marL="457200" marR="0" rtl="0" algn="ctr">
              <a:spcBef>
                <a:spcPts val="560"/>
              </a:spcBef>
              <a:spcAft>
                <a:spcPts val="0"/>
              </a:spcAft>
              <a:buClr>
                <a:srgbClr val="888888"/>
              </a:buClr>
              <a:buSzPts val="2800"/>
              <a:buFont typeface="Arial"/>
              <a:buNone/>
              <a:defRPr b="0" i="0" sz="2800" u="none" cap="none" strike="noStrike">
                <a:solidFill>
                  <a:srgbClr val="888888"/>
                </a:solidFill>
                <a:latin typeface="Calibri"/>
                <a:ea typeface="Calibri"/>
                <a:cs typeface="Calibri"/>
                <a:sym typeface="Calibri"/>
              </a:defRPr>
            </a:lvl2pPr>
            <a:lvl3pPr indent="0" lvl="2" marL="914400" marR="0" rtl="0" algn="ctr">
              <a:spcBef>
                <a:spcPts val="48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3pPr>
            <a:lvl4pPr indent="0" lvl="3" marL="1371600"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4pPr>
            <a:lvl5pPr indent="0" lvl="4" marL="1828800"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5pPr>
            <a:lvl6pPr indent="0" lvl="5" marL="2286000"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6pPr>
            <a:lvl7pPr indent="0" lvl="6" marL="2743200"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7pPr>
            <a:lvl8pPr indent="0" lvl="7" marL="3200400"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8pPr>
            <a:lvl9pPr indent="0" lvl="8" marL="3657600"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9pPr>
          </a:lstStyle>
          <a:p/>
        </p:txBody>
      </p:sp>
      <p:sp>
        <p:nvSpPr>
          <p:cNvPr id="174" name="Shape 174"/>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75" name="Shape 175"/>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76" name="Shape 17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Encabezado de sección" type="secHead">
  <p:cSld name="SECTION_HEADER">
    <p:spTree>
      <p:nvGrpSpPr>
        <p:cNvPr id="177" name="Shape 177"/>
        <p:cNvGrpSpPr/>
        <p:nvPr/>
      </p:nvGrpSpPr>
      <p:grpSpPr>
        <a:xfrm>
          <a:off x="0" y="0"/>
          <a:ext cx="0" cy="0"/>
          <a:chOff x="0" y="0"/>
          <a:chExt cx="0" cy="0"/>
        </a:xfrm>
      </p:grpSpPr>
      <p:sp>
        <p:nvSpPr>
          <p:cNvPr id="178" name="Shape 178"/>
          <p:cNvSpPr txBox="1"/>
          <p:nvPr>
            <p:ph type="title"/>
          </p:nvPr>
        </p:nvSpPr>
        <p:spPr>
          <a:xfrm>
            <a:off x="722313" y="4406900"/>
            <a:ext cx="7772400" cy="1362075"/>
          </a:xfrm>
          <a:prstGeom prst="rect">
            <a:avLst/>
          </a:prstGeom>
          <a:noFill/>
          <a:ln>
            <a:noFill/>
          </a:ln>
        </p:spPr>
        <p:txBody>
          <a:bodyPr anchorCtr="0" anchor="t" bIns="91425" lIns="91425" spcFirstLastPara="1" rIns="91425" wrap="square" tIns="91425"/>
          <a:lstStyle>
            <a:lvl1pPr indent="0" lvl="0" marL="0" marR="0" rtl="0" algn="l">
              <a:spcBef>
                <a:spcPts val="0"/>
              </a:spcBef>
              <a:spcAft>
                <a:spcPts val="0"/>
              </a:spcAft>
              <a:buClr>
                <a:schemeClr val="dk1"/>
              </a:buClr>
              <a:buSzPts val="1400"/>
              <a:buFont typeface="Calibri"/>
              <a:buNone/>
              <a:defRPr b="1" i="0" sz="40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79" name="Shape 179"/>
          <p:cNvSpPr txBox="1"/>
          <p:nvPr>
            <p:ph idx="1" type="body"/>
          </p:nvPr>
        </p:nvSpPr>
        <p:spPr>
          <a:xfrm>
            <a:off x="722313" y="2906713"/>
            <a:ext cx="7772400" cy="1500187"/>
          </a:xfrm>
          <a:prstGeom prst="rect">
            <a:avLst/>
          </a:prstGeom>
          <a:noFill/>
          <a:ln>
            <a:noFill/>
          </a:ln>
        </p:spPr>
        <p:txBody>
          <a:bodyPr anchorCtr="0" anchor="b" bIns="91425" lIns="91425" spcFirstLastPara="1" rIns="91425" wrap="square" tIns="91425"/>
          <a:lstStyle>
            <a:lvl1pPr indent="-228600" lvl="0" marL="457200" marR="0" rtl="0" algn="l">
              <a:spcBef>
                <a:spcPts val="400"/>
              </a:spcBef>
              <a:spcAft>
                <a:spcPts val="0"/>
              </a:spcAft>
              <a:buClr>
                <a:srgbClr val="888888"/>
              </a:buClr>
              <a:buSzPts val="3200"/>
              <a:buFont typeface="Arial"/>
              <a:buNone/>
              <a:defRPr b="0" i="0" sz="2000" u="none" cap="none" strike="noStrike">
                <a:solidFill>
                  <a:srgbClr val="888888"/>
                </a:solidFill>
                <a:latin typeface="Calibri"/>
                <a:ea typeface="Calibri"/>
                <a:cs typeface="Calibri"/>
                <a:sym typeface="Calibri"/>
              </a:defRPr>
            </a:lvl1pPr>
            <a:lvl2pPr indent="-228600" lvl="1" marL="914400" marR="0" rtl="0" algn="l">
              <a:spcBef>
                <a:spcPts val="360"/>
              </a:spcBef>
              <a:spcAft>
                <a:spcPts val="0"/>
              </a:spcAft>
              <a:buClr>
                <a:srgbClr val="888888"/>
              </a:buClr>
              <a:buSzPts val="2800"/>
              <a:buFont typeface="Arial"/>
              <a:buNone/>
              <a:defRPr b="0" i="0" sz="1800" u="none" cap="none" strike="noStrike">
                <a:solidFill>
                  <a:srgbClr val="888888"/>
                </a:solidFill>
                <a:latin typeface="Calibri"/>
                <a:ea typeface="Calibri"/>
                <a:cs typeface="Calibri"/>
                <a:sym typeface="Calibri"/>
              </a:defRPr>
            </a:lvl2pPr>
            <a:lvl3pPr indent="-228600" lvl="2" marL="1371600" marR="0" rtl="0" algn="l">
              <a:spcBef>
                <a:spcPts val="320"/>
              </a:spcBef>
              <a:spcAft>
                <a:spcPts val="0"/>
              </a:spcAft>
              <a:buClr>
                <a:srgbClr val="888888"/>
              </a:buClr>
              <a:buSzPts val="2400"/>
              <a:buFont typeface="Arial"/>
              <a:buNone/>
              <a:defRPr b="0" i="0" sz="1600" u="none" cap="none" strike="noStrike">
                <a:solidFill>
                  <a:srgbClr val="888888"/>
                </a:solidFill>
                <a:latin typeface="Calibri"/>
                <a:ea typeface="Calibri"/>
                <a:cs typeface="Calibri"/>
                <a:sym typeface="Calibri"/>
              </a:defRPr>
            </a:lvl3pPr>
            <a:lvl4pPr indent="-228600" lvl="3" marL="1828800" marR="0" rtl="0" algn="l">
              <a:spcBef>
                <a:spcPts val="280"/>
              </a:spcBef>
              <a:spcAft>
                <a:spcPts val="0"/>
              </a:spcAft>
              <a:buClr>
                <a:srgbClr val="888888"/>
              </a:buClr>
              <a:buSzPts val="2000"/>
              <a:buFont typeface="Arial"/>
              <a:buNone/>
              <a:defRPr b="0" i="0" sz="1400" u="none" cap="none" strike="noStrike">
                <a:solidFill>
                  <a:srgbClr val="888888"/>
                </a:solidFill>
                <a:latin typeface="Calibri"/>
                <a:ea typeface="Calibri"/>
                <a:cs typeface="Calibri"/>
                <a:sym typeface="Calibri"/>
              </a:defRPr>
            </a:lvl4pPr>
            <a:lvl5pPr indent="-228600" lvl="4" marL="2286000" marR="0" rtl="0" algn="l">
              <a:spcBef>
                <a:spcPts val="280"/>
              </a:spcBef>
              <a:spcAft>
                <a:spcPts val="0"/>
              </a:spcAft>
              <a:buClr>
                <a:srgbClr val="888888"/>
              </a:buClr>
              <a:buSzPts val="2000"/>
              <a:buFont typeface="Arial"/>
              <a:buNone/>
              <a:defRPr b="0" i="0" sz="1400" u="none" cap="none" strike="noStrike">
                <a:solidFill>
                  <a:srgbClr val="888888"/>
                </a:solidFill>
                <a:latin typeface="Calibri"/>
                <a:ea typeface="Calibri"/>
                <a:cs typeface="Calibri"/>
                <a:sym typeface="Calibri"/>
              </a:defRPr>
            </a:lvl5pPr>
            <a:lvl6pPr indent="-228600" lvl="5" marL="2743200" marR="0" rtl="0" algn="l">
              <a:spcBef>
                <a:spcPts val="280"/>
              </a:spcBef>
              <a:spcAft>
                <a:spcPts val="0"/>
              </a:spcAft>
              <a:buClr>
                <a:srgbClr val="888888"/>
              </a:buClr>
              <a:buSzPts val="2000"/>
              <a:buFont typeface="Arial"/>
              <a:buNone/>
              <a:defRPr b="0" i="0" sz="1400" u="none" cap="none" strike="noStrike">
                <a:solidFill>
                  <a:srgbClr val="888888"/>
                </a:solidFill>
                <a:latin typeface="Calibri"/>
                <a:ea typeface="Calibri"/>
                <a:cs typeface="Calibri"/>
                <a:sym typeface="Calibri"/>
              </a:defRPr>
            </a:lvl6pPr>
            <a:lvl7pPr indent="-228600" lvl="6" marL="3200400" marR="0" rtl="0" algn="l">
              <a:spcBef>
                <a:spcPts val="280"/>
              </a:spcBef>
              <a:spcAft>
                <a:spcPts val="0"/>
              </a:spcAft>
              <a:buClr>
                <a:srgbClr val="888888"/>
              </a:buClr>
              <a:buSzPts val="2000"/>
              <a:buFont typeface="Arial"/>
              <a:buNone/>
              <a:defRPr b="0" i="0" sz="1400" u="none" cap="none" strike="noStrike">
                <a:solidFill>
                  <a:srgbClr val="888888"/>
                </a:solidFill>
                <a:latin typeface="Calibri"/>
                <a:ea typeface="Calibri"/>
                <a:cs typeface="Calibri"/>
                <a:sym typeface="Calibri"/>
              </a:defRPr>
            </a:lvl7pPr>
            <a:lvl8pPr indent="-228600" lvl="7" marL="3657600" marR="0" rtl="0" algn="l">
              <a:spcBef>
                <a:spcPts val="280"/>
              </a:spcBef>
              <a:spcAft>
                <a:spcPts val="0"/>
              </a:spcAft>
              <a:buClr>
                <a:srgbClr val="888888"/>
              </a:buClr>
              <a:buSzPts val="2000"/>
              <a:buFont typeface="Arial"/>
              <a:buNone/>
              <a:defRPr b="0" i="0" sz="1400" u="none" cap="none" strike="noStrike">
                <a:solidFill>
                  <a:srgbClr val="888888"/>
                </a:solidFill>
                <a:latin typeface="Calibri"/>
                <a:ea typeface="Calibri"/>
                <a:cs typeface="Calibri"/>
                <a:sym typeface="Calibri"/>
              </a:defRPr>
            </a:lvl8pPr>
            <a:lvl9pPr indent="-228600" lvl="8" marL="4114800" marR="0" rtl="0" algn="l">
              <a:spcBef>
                <a:spcPts val="280"/>
              </a:spcBef>
              <a:spcAft>
                <a:spcPts val="0"/>
              </a:spcAft>
              <a:buClr>
                <a:srgbClr val="888888"/>
              </a:buClr>
              <a:buSzPts val="2000"/>
              <a:buFont typeface="Arial"/>
              <a:buNone/>
              <a:defRPr b="0" i="0" sz="1400" u="none" cap="none" strike="noStrike">
                <a:solidFill>
                  <a:srgbClr val="888888"/>
                </a:solidFill>
                <a:latin typeface="Calibri"/>
                <a:ea typeface="Calibri"/>
                <a:cs typeface="Calibri"/>
                <a:sym typeface="Calibri"/>
              </a:defRPr>
            </a:lvl9pPr>
          </a:lstStyle>
          <a:p/>
        </p:txBody>
      </p:sp>
      <p:sp>
        <p:nvSpPr>
          <p:cNvPr id="180" name="Shape 180"/>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81" name="Shape 181"/>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82" name="Shape 18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os objetos" type="twoObj">
  <p:cSld name="TWO_OBJECTS">
    <p:spTree>
      <p:nvGrpSpPr>
        <p:cNvPr id="183" name="Shape 183"/>
        <p:cNvGrpSpPr/>
        <p:nvPr/>
      </p:nvGrpSpPr>
      <p:grpSpPr>
        <a:xfrm>
          <a:off x="0" y="0"/>
          <a:ext cx="0" cy="0"/>
          <a:chOff x="0" y="0"/>
          <a:chExt cx="0" cy="0"/>
        </a:xfrm>
      </p:grpSpPr>
      <p:sp>
        <p:nvSpPr>
          <p:cNvPr id="184" name="Shape 184"/>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85" name="Shape 185"/>
          <p:cNvSpPr txBox="1"/>
          <p:nvPr>
            <p:ph idx="1" type="body"/>
          </p:nvPr>
        </p:nvSpPr>
        <p:spPr>
          <a:xfrm>
            <a:off x="457200" y="1600200"/>
            <a:ext cx="4038600" cy="4525963"/>
          </a:xfrm>
          <a:prstGeom prst="rect">
            <a:avLst/>
          </a:prstGeom>
          <a:noFill/>
          <a:ln>
            <a:noFill/>
          </a:ln>
        </p:spPr>
        <p:txBody>
          <a:bodyPr anchorCtr="0" anchor="t" bIns="91425" lIns="91425" spcFirstLastPara="1" rIns="91425" wrap="square" tIns="91425"/>
          <a:lstStyle>
            <a:lvl1pPr indent="-406400" lvl="0" marL="4572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86" name="Shape 186"/>
          <p:cNvSpPr txBox="1"/>
          <p:nvPr>
            <p:ph idx="2" type="body"/>
          </p:nvPr>
        </p:nvSpPr>
        <p:spPr>
          <a:xfrm>
            <a:off x="4648200" y="1600200"/>
            <a:ext cx="4038600" cy="4525963"/>
          </a:xfrm>
          <a:prstGeom prst="rect">
            <a:avLst/>
          </a:prstGeom>
          <a:noFill/>
          <a:ln>
            <a:noFill/>
          </a:ln>
        </p:spPr>
        <p:txBody>
          <a:bodyPr anchorCtr="0" anchor="t" bIns="91425" lIns="91425" spcFirstLastPara="1" rIns="91425" wrap="square" tIns="91425"/>
          <a:lstStyle>
            <a:lvl1pPr indent="-406400" lvl="0" marL="4572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87" name="Shape 187"/>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88" name="Shape 188"/>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89" name="Shape 18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ación" type="twoTxTwoObj">
  <p:cSld name="TWO_OBJECTS_WITH_TEXT">
    <p:spTree>
      <p:nvGrpSpPr>
        <p:cNvPr id="190" name="Shape 190"/>
        <p:cNvGrpSpPr/>
        <p:nvPr/>
      </p:nvGrpSpPr>
      <p:grpSpPr>
        <a:xfrm>
          <a:off x="0" y="0"/>
          <a:ext cx="0" cy="0"/>
          <a:chOff x="0" y="0"/>
          <a:chExt cx="0" cy="0"/>
        </a:xfrm>
      </p:grpSpPr>
      <p:sp>
        <p:nvSpPr>
          <p:cNvPr id="191" name="Shape 191"/>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92" name="Shape 192"/>
          <p:cNvSpPr txBox="1"/>
          <p:nvPr>
            <p:ph idx="1" type="body"/>
          </p:nvPr>
        </p:nvSpPr>
        <p:spPr>
          <a:xfrm>
            <a:off x="457200" y="1535113"/>
            <a:ext cx="4040188" cy="639762"/>
          </a:xfrm>
          <a:prstGeom prst="rect">
            <a:avLst/>
          </a:prstGeom>
          <a:noFill/>
          <a:ln>
            <a:noFill/>
          </a:ln>
        </p:spPr>
        <p:txBody>
          <a:bodyPr anchorCtr="0" anchor="b" bIns="91425" lIns="91425" spcFirstLastPara="1" rIns="91425" wrap="square" tIns="91425"/>
          <a:lstStyle>
            <a:lvl1pPr indent="-228600" lvl="0" marL="457200" marR="0" rtl="0" algn="l">
              <a:spcBef>
                <a:spcPts val="480"/>
              </a:spcBef>
              <a:spcAft>
                <a:spcPts val="0"/>
              </a:spcAft>
              <a:buClr>
                <a:schemeClr val="dk1"/>
              </a:buClr>
              <a:buSzPts val="32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spcBef>
                <a:spcPts val="400"/>
              </a:spcBef>
              <a:spcAft>
                <a:spcPts val="0"/>
              </a:spcAft>
              <a:buClr>
                <a:schemeClr val="dk1"/>
              </a:buClr>
              <a:buSzPts val="28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spcBef>
                <a:spcPts val="360"/>
              </a:spcBef>
              <a:spcAft>
                <a:spcPts val="0"/>
              </a:spcAft>
              <a:buClr>
                <a:schemeClr val="dk1"/>
              </a:buClr>
              <a:buSzPts val="24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9pPr>
          </a:lstStyle>
          <a:p/>
        </p:txBody>
      </p:sp>
      <p:sp>
        <p:nvSpPr>
          <p:cNvPr id="193" name="Shape 193"/>
          <p:cNvSpPr txBox="1"/>
          <p:nvPr>
            <p:ph idx="2" type="body"/>
          </p:nvPr>
        </p:nvSpPr>
        <p:spPr>
          <a:xfrm>
            <a:off x="457200" y="2174875"/>
            <a:ext cx="4040188" cy="3951288"/>
          </a:xfrm>
          <a:prstGeom prst="rect">
            <a:avLst/>
          </a:prstGeom>
          <a:noFill/>
          <a:ln>
            <a:noFill/>
          </a:ln>
        </p:spPr>
        <p:txBody>
          <a:bodyPr anchorCtr="0" anchor="t" bIns="91425" lIns="91425" spcFirstLastPara="1" rIns="91425" wrap="square" tIns="91425"/>
          <a:lstStyle>
            <a:lvl1pPr indent="-381000" lvl="0" marL="4572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55600" lvl="1" marL="914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2pPr>
            <a:lvl3pPr indent="-342900" lvl="2" marL="1371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30200" lvl="3" marL="18288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4pPr>
            <a:lvl5pPr indent="-330200" lvl="4" marL="22860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5pPr>
            <a:lvl6pPr indent="-330200" lvl="5" marL="27432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6pPr>
            <a:lvl7pPr indent="-330200" lvl="6" marL="32004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7pPr>
            <a:lvl8pPr indent="-330200" lvl="7" marL="36576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8pPr>
            <a:lvl9pPr indent="-330200" lvl="8" marL="41148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9pPr>
          </a:lstStyle>
          <a:p/>
        </p:txBody>
      </p:sp>
      <p:sp>
        <p:nvSpPr>
          <p:cNvPr id="194" name="Shape 194"/>
          <p:cNvSpPr txBox="1"/>
          <p:nvPr>
            <p:ph idx="3" type="body"/>
          </p:nvPr>
        </p:nvSpPr>
        <p:spPr>
          <a:xfrm>
            <a:off x="4645025" y="1535113"/>
            <a:ext cx="4041775" cy="639762"/>
          </a:xfrm>
          <a:prstGeom prst="rect">
            <a:avLst/>
          </a:prstGeom>
          <a:noFill/>
          <a:ln>
            <a:noFill/>
          </a:ln>
        </p:spPr>
        <p:txBody>
          <a:bodyPr anchorCtr="0" anchor="b" bIns="91425" lIns="91425" spcFirstLastPara="1" rIns="91425" wrap="square" tIns="91425"/>
          <a:lstStyle>
            <a:lvl1pPr indent="-228600" lvl="0" marL="457200" marR="0" rtl="0" algn="l">
              <a:spcBef>
                <a:spcPts val="480"/>
              </a:spcBef>
              <a:spcAft>
                <a:spcPts val="0"/>
              </a:spcAft>
              <a:buClr>
                <a:schemeClr val="dk1"/>
              </a:buClr>
              <a:buSzPts val="32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spcBef>
                <a:spcPts val="400"/>
              </a:spcBef>
              <a:spcAft>
                <a:spcPts val="0"/>
              </a:spcAft>
              <a:buClr>
                <a:schemeClr val="dk1"/>
              </a:buClr>
              <a:buSzPts val="28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spcBef>
                <a:spcPts val="360"/>
              </a:spcBef>
              <a:spcAft>
                <a:spcPts val="0"/>
              </a:spcAft>
              <a:buClr>
                <a:schemeClr val="dk1"/>
              </a:buClr>
              <a:buSzPts val="24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9pPr>
          </a:lstStyle>
          <a:p/>
        </p:txBody>
      </p:sp>
      <p:sp>
        <p:nvSpPr>
          <p:cNvPr id="195" name="Shape 195"/>
          <p:cNvSpPr txBox="1"/>
          <p:nvPr>
            <p:ph idx="4" type="body"/>
          </p:nvPr>
        </p:nvSpPr>
        <p:spPr>
          <a:xfrm>
            <a:off x="4645025" y="2174875"/>
            <a:ext cx="4041775" cy="3951288"/>
          </a:xfrm>
          <a:prstGeom prst="rect">
            <a:avLst/>
          </a:prstGeom>
          <a:noFill/>
          <a:ln>
            <a:noFill/>
          </a:ln>
        </p:spPr>
        <p:txBody>
          <a:bodyPr anchorCtr="0" anchor="t" bIns="91425" lIns="91425" spcFirstLastPara="1" rIns="91425" wrap="square" tIns="91425"/>
          <a:lstStyle>
            <a:lvl1pPr indent="-381000" lvl="0" marL="4572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55600" lvl="1" marL="914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2pPr>
            <a:lvl3pPr indent="-342900" lvl="2" marL="1371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30200" lvl="3" marL="18288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4pPr>
            <a:lvl5pPr indent="-330200" lvl="4" marL="22860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5pPr>
            <a:lvl6pPr indent="-330200" lvl="5" marL="27432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6pPr>
            <a:lvl7pPr indent="-330200" lvl="6" marL="32004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7pPr>
            <a:lvl8pPr indent="-330200" lvl="7" marL="36576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8pPr>
            <a:lvl9pPr indent="-330200" lvl="8" marL="41148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9pPr>
          </a:lstStyle>
          <a:p/>
        </p:txBody>
      </p:sp>
      <p:sp>
        <p:nvSpPr>
          <p:cNvPr id="196" name="Shape 196"/>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97" name="Shape 197"/>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98" name="Shape 19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ólo el título" type="titleOnly">
  <p:cSld name="TITLE_ONLY">
    <p:spTree>
      <p:nvGrpSpPr>
        <p:cNvPr id="199" name="Shape 199"/>
        <p:cNvGrpSpPr/>
        <p:nvPr/>
      </p:nvGrpSpPr>
      <p:grpSpPr>
        <a:xfrm>
          <a:off x="0" y="0"/>
          <a:ext cx="0" cy="0"/>
          <a:chOff x="0" y="0"/>
          <a:chExt cx="0" cy="0"/>
        </a:xfrm>
      </p:grpSpPr>
      <p:sp>
        <p:nvSpPr>
          <p:cNvPr id="200" name="Shape 200"/>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201" name="Shape 201"/>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02" name="Shape 202"/>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03" name="Shape 20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En blanco" type="blank">
  <p:cSld name="BLANK">
    <p:spTree>
      <p:nvGrpSpPr>
        <p:cNvPr id="204" name="Shape 204"/>
        <p:cNvGrpSpPr/>
        <p:nvPr/>
      </p:nvGrpSpPr>
      <p:grpSpPr>
        <a:xfrm>
          <a:off x="0" y="0"/>
          <a:ext cx="0" cy="0"/>
          <a:chOff x="0" y="0"/>
          <a:chExt cx="0" cy="0"/>
        </a:xfrm>
      </p:grpSpPr>
      <p:sp>
        <p:nvSpPr>
          <p:cNvPr id="205" name="Shape 205"/>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06" name="Shape 206"/>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07" name="Shape 20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Encabezado de sección" type="secHead">
  <p:cSld name="SECTION_HEADER">
    <p:spTree>
      <p:nvGrpSpPr>
        <p:cNvPr id="27" name="Shape 27"/>
        <p:cNvGrpSpPr/>
        <p:nvPr/>
      </p:nvGrpSpPr>
      <p:grpSpPr>
        <a:xfrm>
          <a:off x="0" y="0"/>
          <a:ext cx="0" cy="0"/>
          <a:chOff x="0" y="0"/>
          <a:chExt cx="0" cy="0"/>
        </a:xfrm>
      </p:grpSpPr>
      <p:sp>
        <p:nvSpPr>
          <p:cNvPr id="28" name="Shape 28"/>
          <p:cNvSpPr txBox="1"/>
          <p:nvPr>
            <p:ph type="title"/>
          </p:nvPr>
        </p:nvSpPr>
        <p:spPr>
          <a:xfrm>
            <a:off x="722313" y="4406900"/>
            <a:ext cx="7772400" cy="1362075"/>
          </a:xfrm>
          <a:prstGeom prst="rect">
            <a:avLst/>
          </a:prstGeom>
          <a:noFill/>
          <a:ln>
            <a:noFill/>
          </a:ln>
        </p:spPr>
        <p:txBody>
          <a:bodyPr anchorCtr="0" anchor="t" bIns="91425" lIns="91425" spcFirstLastPara="1" rIns="91425" wrap="square" tIns="91425"/>
          <a:lstStyle>
            <a:lvl1pPr indent="0" lvl="0" marL="0" marR="0" rtl="0" algn="l">
              <a:spcBef>
                <a:spcPts val="0"/>
              </a:spcBef>
              <a:spcAft>
                <a:spcPts val="0"/>
              </a:spcAft>
              <a:buClr>
                <a:schemeClr val="dk1"/>
              </a:buClr>
              <a:buSzPts val="1400"/>
              <a:buFont typeface="Calibri"/>
              <a:buNone/>
              <a:defRPr b="1" i="0" sz="40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29" name="Shape 29"/>
          <p:cNvSpPr txBox="1"/>
          <p:nvPr>
            <p:ph idx="1" type="body"/>
          </p:nvPr>
        </p:nvSpPr>
        <p:spPr>
          <a:xfrm>
            <a:off x="722313" y="2906713"/>
            <a:ext cx="7772400" cy="1500187"/>
          </a:xfrm>
          <a:prstGeom prst="rect">
            <a:avLst/>
          </a:prstGeom>
          <a:noFill/>
          <a:ln>
            <a:noFill/>
          </a:ln>
        </p:spPr>
        <p:txBody>
          <a:bodyPr anchorCtr="0" anchor="b" bIns="91425" lIns="91425" spcFirstLastPara="1" rIns="91425" wrap="square" tIns="91425"/>
          <a:lstStyle>
            <a:lvl1pPr indent="-228600" lvl="0" marL="457200" marR="0" rtl="0" algn="l">
              <a:spcBef>
                <a:spcPts val="400"/>
              </a:spcBef>
              <a:spcAft>
                <a:spcPts val="0"/>
              </a:spcAft>
              <a:buClr>
                <a:srgbClr val="888888"/>
              </a:buClr>
              <a:buSzPts val="3200"/>
              <a:buFont typeface="Arial"/>
              <a:buNone/>
              <a:defRPr b="0" i="0" sz="2000" u="none" cap="none" strike="noStrike">
                <a:solidFill>
                  <a:srgbClr val="888888"/>
                </a:solidFill>
                <a:latin typeface="Calibri"/>
                <a:ea typeface="Calibri"/>
                <a:cs typeface="Calibri"/>
                <a:sym typeface="Calibri"/>
              </a:defRPr>
            </a:lvl1pPr>
            <a:lvl2pPr indent="-228600" lvl="1" marL="914400" marR="0" rtl="0" algn="l">
              <a:spcBef>
                <a:spcPts val="360"/>
              </a:spcBef>
              <a:spcAft>
                <a:spcPts val="0"/>
              </a:spcAft>
              <a:buClr>
                <a:srgbClr val="888888"/>
              </a:buClr>
              <a:buSzPts val="2800"/>
              <a:buFont typeface="Arial"/>
              <a:buNone/>
              <a:defRPr b="0" i="0" sz="1800" u="none" cap="none" strike="noStrike">
                <a:solidFill>
                  <a:srgbClr val="888888"/>
                </a:solidFill>
                <a:latin typeface="Calibri"/>
                <a:ea typeface="Calibri"/>
                <a:cs typeface="Calibri"/>
                <a:sym typeface="Calibri"/>
              </a:defRPr>
            </a:lvl2pPr>
            <a:lvl3pPr indent="-228600" lvl="2" marL="1371600" marR="0" rtl="0" algn="l">
              <a:spcBef>
                <a:spcPts val="320"/>
              </a:spcBef>
              <a:spcAft>
                <a:spcPts val="0"/>
              </a:spcAft>
              <a:buClr>
                <a:srgbClr val="888888"/>
              </a:buClr>
              <a:buSzPts val="2400"/>
              <a:buFont typeface="Arial"/>
              <a:buNone/>
              <a:defRPr b="0" i="0" sz="1600" u="none" cap="none" strike="noStrike">
                <a:solidFill>
                  <a:srgbClr val="888888"/>
                </a:solidFill>
                <a:latin typeface="Calibri"/>
                <a:ea typeface="Calibri"/>
                <a:cs typeface="Calibri"/>
                <a:sym typeface="Calibri"/>
              </a:defRPr>
            </a:lvl3pPr>
            <a:lvl4pPr indent="-228600" lvl="3" marL="1828800" marR="0" rtl="0" algn="l">
              <a:spcBef>
                <a:spcPts val="280"/>
              </a:spcBef>
              <a:spcAft>
                <a:spcPts val="0"/>
              </a:spcAft>
              <a:buClr>
                <a:srgbClr val="888888"/>
              </a:buClr>
              <a:buSzPts val="2000"/>
              <a:buFont typeface="Arial"/>
              <a:buNone/>
              <a:defRPr b="0" i="0" sz="1400" u="none" cap="none" strike="noStrike">
                <a:solidFill>
                  <a:srgbClr val="888888"/>
                </a:solidFill>
                <a:latin typeface="Calibri"/>
                <a:ea typeface="Calibri"/>
                <a:cs typeface="Calibri"/>
                <a:sym typeface="Calibri"/>
              </a:defRPr>
            </a:lvl4pPr>
            <a:lvl5pPr indent="-228600" lvl="4" marL="2286000" marR="0" rtl="0" algn="l">
              <a:spcBef>
                <a:spcPts val="280"/>
              </a:spcBef>
              <a:spcAft>
                <a:spcPts val="0"/>
              </a:spcAft>
              <a:buClr>
                <a:srgbClr val="888888"/>
              </a:buClr>
              <a:buSzPts val="2000"/>
              <a:buFont typeface="Arial"/>
              <a:buNone/>
              <a:defRPr b="0" i="0" sz="1400" u="none" cap="none" strike="noStrike">
                <a:solidFill>
                  <a:srgbClr val="888888"/>
                </a:solidFill>
                <a:latin typeface="Calibri"/>
                <a:ea typeface="Calibri"/>
                <a:cs typeface="Calibri"/>
                <a:sym typeface="Calibri"/>
              </a:defRPr>
            </a:lvl5pPr>
            <a:lvl6pPr indent="-228600" lvl="5" marL="2743200" marR="0" rtl="0" algn="l">
              <a:spcBef>
                <a:spcPts val="280"/>
              </a:spcBef>
              <a:spcAft>
                <a:spcPts val="0"/>
              </a:spcAft>
              <a:buClr>
                <a:srgbClr val="888888"/>
              </a:buClr>
              <a:buSzPts val="2000"/>
              <a:buFont typeface="Arial"/>
              <a:buNone/>
              <a:defRPr b="0" i="0" sz="1400" u="none" cap="none" strike="noStrike">
                <a:solidFill>
                  <a:srgbClr val="888888"/>
                </a:solidFill>
                <a:latin typeface="Calibri"/>
                <a:ea typeface="Calibri"/>
                <a:cs typeface="Calibri"/>
                <a:sym typeface="Calibri"/>
              </a:defRPr>
            </a:lvl6pPr>
            <a:lvl7pPr indent="-228600" lvl="6" marL="3200400" marR="0" rtl="0" algn="l">
              <a:spcBef>
                <a:spcPts val="280"/>
              </a:spcBef>
              <a:spcAft>
                <a:spcPts val="0"/>
              </a:spcAft>
              <a:buClr>
                <a:srgbClr val="888888"/>
              </a:buClr>
              <a:buSzPts val="2000"/>
              <a:buFont typeface="Arial"/>
              <a:buNone/>
              <a:defRPr b="0" i="0" sz="1400" u="none" cap="none" strike="noStrike">
                <a:solidFill>
                  <a:srgbClr val="888888"/>
                </a:solidFill>
                <a:latin typeface="Calibri"/>
                <a:ea typeface="Calibri"/>
                <a:cs typeface="Calibri"/>
                <a:sym typeface="Calibri"/>
              </a:defRPr>
            </a:lvl7pPr>
            <a:lvl8pPr indent="-228600" lvl="7" marL="3657600" marR="0" rtl="0" algn="l">
              <a:spcBef>
                <a:spcPts val="280"/>
              </a:spcBef>
              <a:spcAft>
                <a:spcPts val="0"/>
              </a:spcAft>
              <a:buClr>
                <a:srgbClr val="888888"/>
              </a:buClr>
              <a:buSzPts val="2000"/>
              <a:buFont typeface="Arial"/>
              <a:buNone/>
              <a:defRPr b="0" i="0" sz="1400" u="none" cap="none" strike="noStrike">
                <a:solidFill>
                  <a:srgbClr val="888888"/>
                </a:solidFill>
                <a:latin typeface="Calibri"/>
                <a:ea typeface="Calibri"/>
                <a:cs typeface="Calibri"/>
                <a:sym typeface="Calibri"/>
              </a:defRPr>
            </a:lvl8pPr>
            <a:lvl9pPr indent="-228600" lvl="8" marL="4114800" marR="0" rtl="0" algn="l">
              <a:spcBef>
                <a:spcPts val="280"/>
              </a:spcBef>
              <a:spcAft>
                <a:spcPts val="0"/>
              </a:spcAft>
              <a:buClr>
                <a:srgbClr val="888888"/>
              </a:buClr>
              <a:buSzPts val="2000"/>
              <a:buFont typeface="Arial"/>
              <a:buNone/>
              <a:defRPr b="0" i="0" sz="1400" u="none" cap="none" strike="noStrike">
                <a:solidFill>
                  <a:srgbClr val="888888"/>
                </a:solidFill>
                <a:latin typeface="Calibri"/>
                <a:ea typeface="Calibri"/>
                <a:cs typeface="Calibri"/>
                <a:sym typeface="Calibri"/>
              </a:defRPr>
            </a:lvl9pPr>
          </a:lstStyle>
          <a:p/>
        </p:txBody>
      </p:sp>
      <p:sp>
        <p:nvSpPr>
          <p:cNvPr id="30" name="Shape 30"/>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1" name="Shape 31"/>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2" name="Shape 3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ido con título" type="objTx">
  <p:cSld name="OBJECT_WITH_CAPTION_TEXT">
    <p:spTree>
      <p:nvGrpSpPr>
        <p:cNvPr id="208" name="Shape 208"/>
        <p:cNvGrpSpPr/>
        <p:nvPr/>
      </p:nvGrpSpPr>
      <p:grpSpPr>
        <a:xfrm>
          <a:off x="0" y="0"/>
          <a:ext cx="0" cy="0"/>
          <a:chOff x="0" y="0"/>
          <a:chExt cx="0" cy="0"/>
        </a:xfrm>
      </p:grpSpPr>
      <p:sp>
        <p:nvSpPr>
          <p:cNvPr id="209" name="Shape 209"/>
          <p:cNvSpPr txBox="1"/>
          <p:nvPr>
            <p:ph type="title"/>
          </p:nvPr>
        </p:nvSpPr>
        <p:spPr>
          <a:xfrm>
            <a:off x="457200" y="273050"/>
            <a:ext cx="3008313" cy="1162050"/>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Clr>
                <a:schemeClr val="dk1"/>
              </a:buClr>
              <a:buSzPts val="1400"/>
              <a:buFont typeface="Calibri"/>
              <a:buNone/>
              <a:defRPr b="1" i="0" sz="20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210" name="Shape 210"/>
          <p:cNvSpPr txBox="1"/>
          <p:nvPr>
            <p:ph idx="1" type="body"/>
          </p:nvPr>
        </p:nvSpPr>
        <p:spPr>
          <a:xfrm>
            <a:off x="3575050" y="273050"/>
            <a:ext cx="5111750" cy="585311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211" name="Shape 211"/>
          <p:cNvSpPr txBox="1"/>
          <p:nvPr>
            <p:ph idx="2" type="body"/>
          </p:nvPr>
        </p:nvSpPr>
        <p:spPr>
          <a:xfrm>
            <a:off x="457200" y="1435100"/>
            <a:ext cx="3008313" cy="4691063"/>
          </a:xfrm>
          <a:prstGeom prst="rect">
            <a:avLst/>
          </a:prstGeom>
          <a:noFill/>
          <a:ln>
            <a:noFill/>
          </a:ln>
        </p:spPr>
        <p:txBody>
          <a:bodyPr anchorCtr="0" anchor="t" bIns="91425" lIns="91425" spcFirstLastPara="1" rIns="91425" wrap="square" tIns="91425"/>
          <a:lstStyle>
            <a:lvl1pPr indent="-228600" lvl="0" marL="457200" marR="0" rtl="0" algn="l">
              <a:spcBef>
                <a:spcPts val="280"/>
              </a:spcBef>
              <a:spcAft>
                <a:spcPts val="0"/>
              </a:spcAft>
              <a:buClr>
                <a:schemeClr val="dk1"/>
              </a:buClr>
              <a:buSzPts val="3200"/>
              <a:buFont typeface="Arial"/>
              <a:buNone/>
              <a:defRPr b="0" i="0" sz="1400" u="none" cap="none" strike="noStrike">
                <a:solidFill>
                  <a:schemeClr val="dk1"/>
                </a:solidFill>
                <a:latin typeface="Calibri"/>
                <a:ea typeface="Calibri"/>
                <a:cs typeface="Calibri"/>
                <a:sym typeface="Calibri"/>
              </a:defRPr>
            </a:lvl1pPr>
            <a:lvl2pPr indent="-228600" lvl="1" marL="914400" marR="0" rtl="0" algn="l">
              <a:spcBef>
                <a:spcPts val="240"/>
              </a:spcBef>
              <a:spcAft>
                <a:spcPts val="0"/>
              </a:spcAft>
              <a:buClr>
                <a:schemeClr val="dk1"/>
              </a:buClr>
              <a:buSzPts val="28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spcBef>
                <a:spcPts val="200"/>
              </a:spcBef>
              <a:spcAft>
                <a:spcPts val="0"/>
              </a:spcAft>
              <a:buClr>
                <a:schemeClr val="dk1"/>
              </a:buClr>
              <a:buSzPts val="2400"/>
              <a:buFont typeface="Arial"/>
              <a:buNone/>
              <a:defRPr b="0" i="0" sz="1000" u="none" cap="none" strike="noStrike">
                <a:solidFill>
                  <a:schemeClr val="dk1"/>
                </a:solidFill>
                <a:latin typeface="Calibri"/>
                <a:ea typeface="Calibri"/>
                <a:cs typeface="Calibri"/>
                <a:sym typeface="Calibri"/>
              </a:defRPr>
            </a:lvl3pPr>
            <a:lvl4pPr indent="-228600" lvl="3" marL="18288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4pPr>
            <a:lvl5pPr indent="-228600" lvl="4" marL="22860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5pPr>
            <a:lvl6pPr indent="-228600" lvl="5" marL="27432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6pPr>
            <a:lvl7pPr indent="-228600" lvl="6" marL="32004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7pPr>
            <a:lvl8pPr indent="-228600" lvl="7" marL="36576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8pPr>
            <a:lvl9pPr indent="-228600" lvl="8" marL="41148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9pPr>
          </a:lstStyle>
          <a:p/>
        </p:txBody>
      </p:sp>
      <p:sp>
        <p:nvSpPr>
          <p:cNvPr id="212" name="Shape 212"/>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13" name="Shape 213"/>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14" name="Shape 2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magen con título" type="picTx">
  <p:cSld name="PICTURE_WITH_CAPTION_TEXT">
    <p:spTree>
      <p:nvGrpSpPr>
        <p:cNvPr id="215" name="Shape 215"/>
        <p:cNvGrpSpPr/>
        <p:nvPr/>
      </p:nvGrpSpPr>
      <p:grpSpPr>
        <a:xfrm>
          <a:off x="0" y="0"/>
          <a:ext cx="0" cy="0"/>
          <a:chOff x="0" y="0"/>
          <a:chExt cx="0" cy="0"/>
        </a:xfrm>
      </p:grpSpPr>
      <p:sp>
        <p:nvSpPr>
          <p:cNvPr id="216" name="Shape 216"/>
          <p:cNvSpPr txBox="1"/>
          <p:nvPr>
            <p:ph type="title"/>
          </p:nvPr>
        </p:nvSpPr>
        <p:spPr>
          <a:xfrm>
            <a:off x="1792288" y="4800600"/>
            <a:ext cx="5486400" cy="566738"/>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Clr>
                <a:schemeClr val="dk1"/>
              </a:buClr>
              <a:buSzPts val="1400"/>
              <a:buFont typeface="Calibri"/>
              <a:buNone/>
              <a:defRPr b="1" i="0" sz="20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217" name="Shape 217"/>
          <p:cNvSpPr/>
          <p:nvPr>
            <p:ph idx="2" type="pic"/>
          </p:nvPr>
        </p:nvSpPr>
        <p:spPr>
          <a:xfrm>
            <a:off x="1792288" y="612775"/>
            <a:ext cx="5486400" cy="4114800"/>
          </a:xfrm>
          <a:prstGeom prst="rect">
            <a:avLst/>
          </a:prstGeom>
          <a:noFill/>
          <a:ln>
            <a:noFill/>
          </a:ln>
        </p:spPr>
        <p:txBody>
          <a:bodyPr anchorCtr="0" anchor="t" bIns="91425" lIns="91425" spcFirstLastPara="1" rIns="91425" wrap="square" tIns="91425"/>
          <a:lstStyle>
            <a:lvl1pPr indent="0" lvl="0" marL="0" marR="0" rtl="0" algn="l">
              <a:spcBef>
                <a:spcPts val="640"/>
              </a:spcBef>
              <a:spcAft>
                <a:spcPts val="0"/>
              </a:spcAft>
              <a:buClr>
                <a:schemeClr val="dk1"/>
              </a:buClr>
              <a:buSzPts val="1400"/>
              <a:buFont typeface="Arial"/>
              <a:buNone/>
              <a:defRPr b="0" i="0" sz="3200" u="none" cap="none" strike="noStrike">
                <a:solidFill>
                  <a:schemeClr val="dk1"/>
                </a:solidFill>
                <a:latin typeface="Calibri"/>
                <a:ea typeface="Calibri"/>
                <a:cs typeface="Calibri"/>
                <a:sym typeface="Calibri"/>
              </a:defRPr>
            </a:lvl1pPr>
            <a:lvl2pPr indent="0" lvl="1" marL="457200" marR="0" rtl="0" algn="l">
              <a:spcBef>
                <a:spcPts val="560"/>
              </a:spcBef>
              <a:spcAft>
                <a:spcPts val="0"/>
              </a:spcAft>
              <a:buClr>
                <a:schemeClr val="dk1"/>
              </a:buClr>
              <a:buSzPts val="1400"/>
              <a:buFont typeface="Arial"/>
              <a:buNone/>
              <a:defRPr b="0" i="0" sz="2800" u="none" cap="none" strike="noStrike">
                <a:solidFill>
                  <a:schemeClr val="dk1"/>
                </a:solidFill>
                <a:latin typeface="Calibri"/>
                <a:ea typeface="Calibri"/>
                <a:cs typeface="Calibri"/>
                <a:sym typeface="Calibri"/>
              </a:defRPr>
            </a:lvl2pPr>
            <a:lvl3pPr indent="0" lvl="2" marL="914400" marR="0" rtl="0" algn="l">
              <a:spcBef>
                <a:spcPts val="480"/>
              </a:spcBef>
              <a:spcAft>
                <a:spcPts val="0"/>
              </a:spcAft>
              <a:buClr>
                <a:schemeClr val="dk1"/>
              </a:buClr>
              <a:buSzPts val="1400"/>
              <a:buFont typeface="Arial"/>
              <a:buNone/>
              <a:defRPr b="0" i="0" sz="2400" u="none" cap="none" strike="noStrike">
                <a:solidFill>
                  <a:schemeClr val="dk1"/>
                </a:solidFill>
                <a:latin typeface="Calibri"/>
                <a:ea typeface="Calibri"/>
                <a:cs typeface="Calibri"/>
                <a:sym typeface="Calibri"/>
              </a:defRPr>
            </a:lvl3pPr>
            <a:lvl4pPr indent="0" lvl="3" marL="1371600" marR="0" rtl="0" algn="l">
              <a:spcBef>
                <a:spcPts val="4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4pPr>
            <a:lvl5pPr indent="0" lvl="4" marL="1828800" marR="0" rtl="0" algn="l">
              <a:spcBef>
                <a:spcPts val="4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5pPr>
            <a:lvl6pPr indent="0" lvl="5" marL="2286000" marR="0" rtl="0" algn="l">
              <a:spcBef>
                <a:spcPts val="4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6pPr>
            <a:lvl7pPr indent="0" lvl="6" marL="2743200" marR="0" rtl="0" algn="l">
              <a:spcBef>
                <a:spcPts val="4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7pPr>
            <a:lvl8pPr indent="0" lvl="7" marL="3200400" marR="0" rtl="0" algn="l">
              <a:spcBef>
                <a:spcPts val="4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8pPr>
            <a:lvl9pPr indent="0" lvl="8" marL="3657600" marR="0" rtl="0" algn="l">
              <a:spcBef>
                <a:spcPts val="4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9pPr>
          </a:lstStyle>
          <a:p/>
        </p:txBody>
      </p:sp>
      <p:sp>
        <p:nvSpPr>
          <p:cNvPr id="218" name="Shape 218"/>
          <p:cNvSpPr txBox="1"/>
          <p:nvPr>
            <p:ph idx="1" type="body"/>
          </p:nvPr>
        </p:nvSpPr>
        <p:spPr>
          <a:xfrm>
            <a:off x="1792288" y="5367338"/>
            <a:ext cx="5486400" cy="804862"/>
          </a:xfrm>
          <a:prstGeom prst="rect">
            <a:avLst/>
          </a:prstGeom>
          <a:noFill/>
          <a:ln>
            <a:noFill/>
          </a:ln>
        </p:spPr>
        <p:txBody>
          <a:bodyPr anchorCtr="0" anchor="t" bIns="91425" lIns="91425" spcFirstLastPara="1" rIns="91425" wrap="square" tIns="91425"/>
          <a:lstStyle>
            <a:lvl1pPr indent="-228600" lvl="0" marL="457200" marR="0" rtl="0" algn="l">
              <a:spcBef>
                <a:spcPts val="280"/>
              </a:spcBef>
              <a:spcAft>
                <a:spcPts val="0"/>
              </a:spcAft>
              <a:buClr>
                <a:schemeClr val="dk1"/>
              </a:buClr>
              <a:buSzPts val="3200"/>
              <a:buFont typeface="Arial"/>
              <a:buNone/>
              <a:defRPr b="0" i="0" sz="1400" u="none" cap="none" strike="noStrike">
                <a:solidFill>
                  <a:schemeClr val="dk1"/>
                </a:solidFill>
                <a:latin typeface="Calibri"/>
                <a:ea typeface="Calibri"/>
                <a:cs typeface="Calibri"/>
                <a:sym typeface="Calibri"/>
              </a:defRPr>
            </a:lvl1pPr>
            <a:lvl2pPr indent="-228600" lvl="1" marL="914400" marR="0" rtl="0" algn="l">
              <a:spcBef>
                <a:spcPts val="240"/>
              </a:spcBef>
              <a:spcAft>
                <a:spcPts val="0"/>
              </a:spcAft>
              <a:buClr>
                <a:schemeClr val="dk1"/>
              </a:buClr>
              <a:buSzPts val="28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spcBef>
                <a:spcPts val="200"/>
              </a:spcBef>
              <a:spcAft>
                <a:spcPts val="0"/>
              </a:spcAft>
              <a:buClr>
                <a:schemeClr val="dk1"/>
              </a:buClr>
              <a:buSzPts val="2400"/>
              <a:buFont typeface="Arial"/>
              <a:buNone/>
              <a:defRPr b="0" i="0" sz="1000" u="none" cap="none" strike="noStrike">
                <a:solidFill>
                  <a:schemeClr val="dk1"/>
                </a:solidFill>
                <a:latin typeface="Calibri"/>
                <a:ea typeface="Calibri"/>
                <a:cs typeface="Calibri"/>
                <a:sym typeface="Calibri"/>
              </a:defRPr>
            </a:lvl3pPr>
            <a:lvl4pPr indent="-228600" lvl="3" marL="18288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4pPr>
            <a:lvl5pPr indent="-228600" lvl="4" marL="22860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5pPr>
            <a:lvl6pPr indent="-228600" lvl="5" marL="27432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6pPr>
            <a:lvl7pPr indent="-228600" lvl="6" marL="32004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7pPr>
            <a:lvl8pPr indent="-228600" lvl="7" marL="36576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8pPr>
            <a:lvl9pPr indent="-228600" lvl="8" marL="41148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9pPr>
          </a:lstStyle>
          <a:p/>
        </p:txBody>
      </p:sp>
      <p:sp>
        <p:nvSpPr>
          <p:cNvPr id="219" name="Shape 219"/>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20" name="Shape 220"/>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21" name="Shape 22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y texto vertical" type="vertTx">
  <p:cSld name="VERTICAL_TEXT">
    <p:spTree>
      <p:nvGrpSpPr>
        <p:cNvPr id="222" name="Shape 222"/>
        <p:cNvGrpSpPr/>
        <p:nvPr/>
      </p:nvGrpSpPr>
      <p:grpSpPr>
        <a:xfrm>
          <a:off x="0" y="0"/>
          <a:ext cx="0" cy="0"/>
          <a:chOff x="0" y="0"/>
          <a:chExt cx="0" cy="0"/>
        </a:xfrm>
      </p:grpSpPr>
      <p:sp>
        <p:nvSpPr>
          <p:cNvPr id="223" name="Shape 223"/>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224" name="Shape 224"/>
          <p:cNvSpPr txBox="1"/>
          <p:nvPr>
            <p:ph idx="1" type="body"/>
          </p:nvPr>
        </p:nvSpPr>
        <p:spPr>
          <a:xfrm rot="5400000">
            <a:off x="2309018" y="-251619"/>
            <a:ext cx="4525963" cy="8229600"/>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225" name="Shape 225"/>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26" name="Shape 226"/>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27" name="Shape 22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vertical y texto" type="vertTitleAndTx">
  <p:cSld name="VERTICAL_TITLE_AND_VERTICAL_TEXT">
    <p:spTree>
      <p:nvGrpSpPr>
        <p:cNvPr id="228" name="Shape 228"/>
        <p:cNvGrpSpPr/>
        <p:nvPr/>
      </p:nvGrpSpPr>
      <p:grpSpPr>
        <a:xfrm>
          <a:off x="0" y="0"/>
          <a:ext cx="0" cy="0"/>
          <a:chOff x="0" y="0"/>
          <a:chExt cx="0" cy="0"/>
        </a:xfrm>
      </p:grpSpPr>
      <p:sp>
        <p:nvSpPr>
          <p:cNvPr id="229" name="Shape 229"/>
          <p:cNvSpPr txBox="1"/>
          <p:nvPr>
            <p:ph type="title"/>
          </p:nvPr>
        </p:nvSpPr>
        <p:spPr>
          <a:xfrm rot="5400000">
            <a:off x="4732337" y="2171700"/>
            <a:ext cx="5851525" cy="2057400"/>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230" name="Shape 230"/>
          <p:cNvSpPr txBox="1"/>
          <p:nvPr>
            <p:ph idx="1" type="body"/>
          </p:nvPr>
        </p:nvSpPr>
        <p:spPr>
          <a:xfrm rot="5400000">
            <a:off x="541338" y="190501"/>
            <a:ext cx="5851525" cy="6019800"/>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231" name="Shape 231"/>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32" name="Shape 232"/>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33" name="Shape 23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os objetos" type="twoObj">
  <p:cSld name="TWO_OBJECTS">
    <p:spTree>
      <p:nvGrpSpPr>
        <p:cNvPr id="33" name="Shape 33"/>
        <p:cNvGrpSpPr/>
        <p:nvPr/>
      </p:nvGrpSpPr>
      <p:grpSpPr>
        <a:xfrm>
          <a:off x="0" y="0"/>
          <a:ext cx="0" cy="0"/>
          <a:chOff x="0" y="0"/>
          <a:chExt cx="0" cy="0"/>
        </a:xfrm>
      </p:grpSpPr>
      <p:sp>
        <p:nvSpPr>
          <p:cNvPr id="34" name="Shape 34"/>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35" name="Shape 35"/>
          <p:cNvSpPr txBox="1"/>
          <p:nvPr>
            <p:ph idx="1" type="body"/>
          </p:nvPr>
        </p:nvSpPr>
        <p:spPr>
          <a:xfrm>
            <a:off x="457200" y="1600200"/>
            <a:ext cx="4038600" cy="4525963"/>
          </a:xfrm>
          <a:prstGeom prst="rect">
            <a:avLst/>
          </a:prstGeom>
          <a:noFill/>
          <a:ln>
            <a:noFill/>
          </a:ln>
        </p:spPr>
        <p:txBody>
          <a:bodyPr anchorCtr="0" anchor="t" bIns="91425" lIns="91425" spcFirstLastPara="1" rIns="91425" wrap="square" tIns="91425"/>
          <a:lstStyle>
            <a:lvl1pPr indent="-406400" lvl="0" marL="4572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6" name="Shape 36"/>
          <p:cNvSpPr txBox="1"/>
          <p:nvPr>
            <p:ph idx="2" type="body"/>
          </p:nvPr>
        </p:nvSpPr>
        <p:spPr>
          <a:xfrm>
            <a:off x="4648200" y="1600200"/>
            <a:ext cx="4038600" cy="4525963"/>
          </a:xfrm>
          <a:prstGeom prst="rect">
            <a:avLst/>
          </a:prstGeom>
          <a:noFill/>
          <a:ln>
            <a:noFill/>
          </a:ln>
        </p:spPr>
        <p:txBody>
          <a:bodyPr anchorCtr="0" anchor="t" bIns="91425" lIns="91425" spcFirstLastPara="1" rIns="91425" wrap="square" tIns="91425"/>
          <a:lstStyle>
            <a:lvl1pPr indent="-406400" lvl="0" marL="4572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7" name="Shape 37"/>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8" name="Shape 38"/>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9" name="Shape 3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ación" type="twoTxTwoObj">
  <p:cSld name="TWO_OBJECTS_WITH_TEXT">
    <p:spTree>
      <p:nvGrpSpPr>
        <p:cNvPr id="40" name="Shape 40"/>
        <p:cNvGrpSpPr/>
        <p:nvPr/>
      </p:nvGrpSpPr>
      <p:grpSpPr>
        <a:xfrm>
          <a:off x="0" y="0"/>
          <a:ext cx="0" cy="0"/>
          <a:chOff x="0" y="0"/>
          <a:chExt cx="0" cy="0"/>
        </a:xfrm>
      </p:grpSpPr>
      <p:sp>
        <p:nvSpPr>
          <p:cNvPr id="41" name="Shape 41"/>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42" name="Shape 42"/>
          <p:cNvSpPr txBox="1"/>
          <p:nvPr>
            <p:ph idx="1" type="body"/>
          </p:nvPr>
        </p:nvSpPr>
        <p:spPr>
          <a:xfrm>
            <a:off x="457200" y="1535113"/>
            <a:ext cx="4040188" cy="639762"/>
          </a:xfrm>
          <a:prstGeom prst="rect">
            <a:avLst/>
          </a:prstGeom>
          <a:noFill/>
          <a:ln>
            <a:noFill/>
          </a:ln>
        </p:spPr>
        <p:txBody>
          <a:bodyPr anchorCtr="0" anchor="b" bIns="91425" lIns="91425" spcFirstLastPara="1" rIns="91425" wrap="square" tIns="91425"/>
          <a:lstStyle>
            <a:lvl1pPr indent="-228600" lvl="0" marL="457200" marR="0" rtl="0" algn="l">
              <a:spcBef>
                <a:spcPts val="480"/>
              </a:spcBef>
              <a:spcAft>
                <a:spcPts val="0"/>
              </a:spcAft>
              <a:buClr>
                <a:schemeClr val="dk1"/>
              </a:buClr>
              <a:buSzPts val="32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spcBef>
                <a:spcPts val="400"/>
              </a:spcBef>
              <a:spcAft>
                <a:spcPts val="0"/>
              </a:spcAft>
              <a:buClr>
                <a:schemeClr val="dk1"/>
              </a:buClr>
              <a:buSzPts val="28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spcBef>
                <a:spcPts val="360"/>
              </a:spcBef>
              <a:spcAft>
                <a:spcPts val="0"/>
              </a:spcAft>
              <a:buClr>
                <a:schemeClr val="dk1"/>
              </a:buClr>
              <a:buSzPts val="24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9pPr>
          </a:lstStyle>
          <a:p/>
        </p:txBody>
      </p:sp>
      <p:sp>
        <p:nvSpPr>
          <p:cNvPr id="43" name="Shape 43"/>
          <p:cNvSpPr txBox="1"/>
          <p:nvPr>
            <p:ph idx="2" type="body"/>
          </p:nvPr>
        </p:nvSpPr>
        <p:spPr>
          <a:xfrm>
            <a:off x="457200" y="2174875"/>
            <a:ext cx="4040188" cy="3951288"/>
          </a:xfrm>
          <a:prstGeom prst="rect">
            <a:avLst/>
          </a:prstGeom>
          <a:noFill/>
          <a:ln>
            <a:noFill/>
          </a:ln>
        </p:spPr>
        <p:txBody>
          <a:bodyPr anchorCtr="0" anchor="t" bIns="91425" lIns="91425" spcFirstLastPara="1" rIns="91425" wrap="square" tIns="91425"/>
          <a:lstStyle>
            <a:lvl1pPr indent="-381000" lvl="0" marL="4572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55600" lvl="1" marL="914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2pPr>
            <a:lvl3pPr indent="-342900" lvl="2" marL="1371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30200" lvl="3" marL="18288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4pPr>
            <a:lvl5pPr indent="-330200" lvl="4" marL="22860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5pPr>
            <a:lvl6pPr indent="-330200" lvl="5" marL="27432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6pPr>
            <a:lvl7pPr indent="-330200" lvl="6" marL="32004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7pPr>
            <a:lvl8pPr indent="-330200" lvl="7" marL="36576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8pPr>
            <a:lvl9pPr indent="-330200" lvl="8" marL="41148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9pPr>
          </a:lstStyle>
          <a:p/>
        </p:txBody>
      </p:sp>
      <p:sp>
        <p:nvSpPr>
          <p:cNvPr id="44" name="Shape 44"/>
          <p:cNvSpPr txBox="1"/>
          <p:nvPr>
            <p:ph idx="3" type="body"/>
          </p:nvPr>
        </p:nvSpPr>
        <p:spPr>
          <a:xfrm>
            <a:off x="4645025" y="1535113"/>
            <a:ext cx="4041775" cy="639762"/>
          </a:xfrm>
          <a:prstGeom prst="rect">
            <a:avLst/>
          </a:prstGeom>
          <a:noFill/>
          <a:ln>
            <a:noFill/>
          </a:ln>
        </p:spPr>
        <p:txBody>
          <a:bodyPr anchorCtr="0" anchor="b" bIns="91425" lIns="91425" spcFirstLastPara="1" rIns="91425" wrap="square" tIns="91425"/>
          <a:lstStyle>
            <a:lvl1pPr indent="-228600" lvl="0" marL="457200" marR="0" rtl="0" algn="l">
              <a:spcBef>
                <a:spcPts val="480"/>
              </a:spcBef>
              <a:spcAft>
                <a:spcPts val="0"/>
              </a:spcAft>
              <a:buClr>
                <a:schemeClr val="dk1"/>
              </a:buClr>
              <a:buSzPts val="32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spcBef>
                <a:spcPts val="400"/>
              </a:spcBef>
              <a:spcAft>
                <a:spcPts val="0"/>
              </a:spcAft>
              <a:buClr>
                <a:schemeClr val="dk1"/>
              </a:buClr>
              <a:buSzPts val="28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spcBef>
                <a:spcPts val="360"/>
              </a:spcBef>
              <a:spcAft>
                <a:spcPts val="0"/>
              </a:spcAft>
              <a:buClr>
                <a:schemeClr val="dk1"/>
              </a:buClr>
              <a:buSzPts val="24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spcBef>
                <a:spcPts val="320"/>
              </a:spcBef>
              <a:spcAft>
                <a:spcPts val="0"/>
              </a:spcAft>
              <a:buClr>
                <a:schemeClr val="dk1"/>
              </a:buClr>
              <a:buSzPts val="2000"/>
              <a:buFont typeface="Arial"/>
              <a:buNone/>
              <a:defRPr b="1" i="0" sz="1600" u="none" cap="none" strike="noStrike">
                <a:solidFill>
                  <a:schemeClr val="dk1"/>
                </a:solidFill>
                <a:latin typeface="Calibri"/>
                <a:ea typeface="Calibri"/>
                <a:cs typeface="Calibri"/>
                <a:sym typeface="Calibri"/>
              </a:defRPr>
            </a:lvl9pPr>
          </a:lstStyle>
          <a:p/>
        </p:txBody>
      </p:sp>
      <p:sp>
        <p:nvSpPr>
          <p:cNvPr id="45" name="Shape 45"/>
          <p:cNvSpPr txBox="1"/>
          <p:nvPr>
            <p:ph idx="4" type="body"/>
          </p:nvPr>
        </p:nvSpPr>
        <p:spPr>
          <a:xfrm>
            <a:off x="4645025" y="2174875"/>
            <a:ext cx="4041775" cy="3951288"/>
          </a:xfrm>
          <a:prstGeom prst="rect">
            <a:avLst/>
          </a:prstGeom>
          <a:noFill/>
          <a:ln>
            <a:noFill/>
          </a:ln>
        </p:spPr>
        <p:txBody>
          <a:bodyPr anchorCtr="0" anchor="t" bIns="91425" lIns="91425" spcFirstLastPara="1" rIns="91425" wrap="square" tIns="91425"/>
          <a:lstStyle>
            <a:lvl1pPr indent="-381000" lvl="0" marL="4572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55600" lvl="1" marL="914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2pPr>
            <a:lvl3pPr indent="-342900" lvl="2" marL="1371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30200" lvl="3" marL="18288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4pPr>
            <a:lvl5pPr indent="-330200" lvl="4" marL="22860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5pPr>
            <a:lvl6pPr indent="-330200" lvl="5" marL="27432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6pPr>
            <a:lvl7pPr indent="-330200" lvl="6" marL="32004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7pPr>
            <a:lvl8pPr indent="-330200" lvl="7" marL="36576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8pPr>
            <a:lvl9pPr indent="-330200" lvl="8" marL="41148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9pPr>
          </a:lstStyle>
          <a:p/>
        </p:txBody>
      </p:sp>
      <p:sp>
        <p:nvSpPr>
          <p:cNvPr id="46" name="Shape 46"/>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7" name="Shape 47"/>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8" name="Shape 4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ólo el título" type="titleOnly">
  <p:cSld name="TITLE_ONLY">
    <p:spTree>
      <p:nvGrpSpPr>
        <p:cNvPr id="49" name="Shape 49"/>
        <p:cNvGrpSpPr/>
        <p:nvPr/>
      </p:nvGrpSpPr>
      <p:grpSpPr>
        <a:xfrm>
          <a:off x="0" y="0"/>
          <a:ext cx="0" cy="0"/>
          <a:chOff x="0" y="0"/>
          <a:chExt cx="0" cy="0"/>
        </a:xfrm>
      </p:grpSpPr>
      <p:sp>
        <p:nvSpPr>
          <p:cNvPr id="50" name="Shape 50"/>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51" name="Shape 51"/>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2" name="Shape 52"/>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3" name="Shape 5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En blanco" type="blank">
  <p:cSld name="BLANK">
    <p:spTree>
      <p:nvGrpSpPr>
        <p:cNvPr id="54" name="Shape 54"/>
        <p:cNvGrpSpPr/>
        <p:nvPr/>
      </p:nvGrpSpPr>
      <p:grpSpPr>
        <a:xfrm>
          <a:off x="0" y="0"/>
          <a:ext cx="0" cy="0"/>
          <a:chOff x="0" y="0"/>
          <a:chExt cx="0" cy="0"/>
        </a:xfrm>
      </p:grpSpPr>
      <p:sp>
        <p:nvSpPr>
          <p:cNvPr id="55" name="Shape 55"/>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6" name="Shape 56"/>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7" name="Shape 5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ido con título" type="objTx">
  <p:cSld name="OBJECT_WITH_CAPTION_TEXT">
    <p:spTree>
      <p:nvGrpSpPr>
        <p:cNvPr id="58" name="Shape 58"/>
        <p:cNvGrpSpPr/>
        <p:nvPr/>
      </p:nvGrpSpPr>
      <p:grpSpPr>
        <a:xfrm>
          <a:off x="0" y="0"/>
          <a:ext cx="0" cy="0"/>
          <a:chOff x="0" y="0"/>
          <a:chExt cx="0" cy="0"/>
        </a:xfrm>
      </p:grpSpPr>
      <p:sp>
        <p:nvSpPr>
          <p:cNvPr id="59" name="Shape 59"/>
          <p:cNvSpPr txBox="1"/>
          <p:nvPr>
            <p:ph type="title"/>
          </p:nvPr>
        </p:nvSpPr>
        <p:spPr>
          <a:xfrm>
            <a:off x="457200" y="273050"/>
            <a:ext cx="3008313" cy="1162050"/>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Clr>
                <a:schemeClr val="dk1"/>
              </a:buClr>
              <a:buSzPts val="1400"/>
              <a:buFont typeface="Calibri"/>
              <a:buNone/>
              <a:defRPr b="1" i="0" sz="20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60" name="Shape 60"/>
          <p:cNvSpPr txBox="1"/>
          <p:nvPr>
            <p:ph idx="1" type="body"/>
          </p:nvPr>
        </p:nvSpPr>
        <p:spPr>
          <a:xfrm>
            <a:off x="3575050" y="273050"/>
            <a:ext cx="5111750" cy="585311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1" name="Shape 61"/>
          <p:cNvSpPr txBox="1"/>
          <p:nvPr>
            <p:ph idx="2" type="body"/>
          </p:nvPr>
        </p:nvSpPr>
        <p:spPr>
          <a:xfrm>
            <a:off x="457200" y="1435100"/>
            <a:ext cx="3008313" cy="4691063"/>
          </a:xfrm>
          <a:prstGeom prst="rect">
            <a:avLst/>
          </a:prstGeom>
          <a:noFill/>
          <a:ln>
            <a:noFill/>
          </a:ln>
        </p:spPr>
        <p:txBody>
          <a:bodyPr anchorCtr="0" anchor="t" bIns="91425" lIns="91425" spcFirstLastPara="1" rIns="91425" wrap="square" tIns="91425"/>
          <a:lstStyle>
            <a:lvl1pPr indent="-228600" lvl="0" marL="457200" marR="0" rtl="0" algn="l">
              <a:spcBef>
                <a:spcPts val="280"/>
              </a:spcBef>
              <a:spcAft>
                <a:spcPts val="0"/>
              </a:spcAft>
              <a:buClr>
                <a:schemeClr val="dk1"/>
              </a:buClr>
              <a:buSzPts val="3200"/>
              <a:buFont typeface="Arial"/>
              <a:buNone/>
              <a:defRPr b="0" i="0" sz="1400" u="none" cap="none" strike="noStrike">
                <a:solidFill>
                  <a:schemeClr val="dk1"/>
                </a:solidFill>
                <a:latin typeface="Calibri"/>
                <a:ea typeface="Calibri"/>
                <a:cs typeface="Calibri"/>
                <a:sym typeface="Calibri"/>
              </a:defRPr>
            </a:lvl1pPr>
            <a:lvl2pPr indent="-228600" lvl="1" marL="914400" marR="0" rtl="0" algn="l">
              <a:spcBef>
                <a:spcPts val="240"/>
              </a:spcBef>
              <a:spcAft>
                <a:spcPts val="0"/>
              </a:spcAft>
              <a:buClr>
                <a:schemeClr val="dk1"/>
              </a:buClr>
              <a:buSzPts val="28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spcBef>
                <a:spcPts val="200"/>
              </a:spcBef>
              <a:spcAft>
                <a:spcPts val="0"/>
              </a:spcAft>
              <a:buClr>
                <a:schemeClr val="dk1"/>
              </a:buClr>
              <a:buSzPts val="2400"/>
              <a:buFont typeface="Arial"/>
              <a:buNone/>
              <a:defRPr b="0" i="0" sz="1000" u="none" cap="none" strike="noStrike">
                <a:solidFill>
                  <a:schemeClr val="dk1"/>
                </a:solidFill>
                <a:latin typeface="Calibri"/>
                <a:ea typeface="Calibri"/>
                <a:cs typeface="Calibri"/>
                <a:sym typeface="Calibri"/>
              </a:defRPr>
            </a:lvl3pPr>
            <a:lvl4pPr indent="-228600" lvl="3" marL="18288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4pPr>
            <a:lvl5pPr indent="-228600" lvl="4" marL="22860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5pPr>
            <a:lvl6pPr indent="-228600" lvl="5" marL="27432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6pPr>
            <a:lvl7pPr indent="-228600" lvl="6" marL="32004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7pPr>
            <a:lvl8pPr indent="-228600" lvl="7" marL="36576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8pPr>
            <a:lvl9pPr indent="-228600" lvl="8" marL="41148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9pPr>
          </a:lstStyle>
          <a:p/>
        </p:txBody>
      </p:sp>
      <p:sp>
        <p:nvSpPr>
          <p:cNvPr id="62" name="Shape 62"/>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3" name="Shape 63"/>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4" name="Shape 6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magen con título" type="picTx">
  <p:cSld name="PICTURE_WITH_CAPTION_TEXT">
    <p:spTree>
      <p:nvGrpSpPr>
        <p:cNvPr id="65" name="Shape 65"/>
        <p:cNvGrpSpPr/>
        <p:nvPr/>
      </p:nvGrpSpPr>
      <p:grpSpPr>
        <a:xfrm>
          <a:off x="0" y="0"/>
          <a:ext cx="0" cy="0"/>
          <a:chOff x="0" y="0"/>
          <a:chExt cx="0" cy="0"/>
        </a:xfrm>
      </p:grpSpPr>
      <p:sp>
        <p:nvSpPr>
          <p:cNvPr id="66" name="Shape 66"/>
          <p:cNvSpPr txBox="1"/>
          <p:nvPr>
            <p:ph type="title"/>
          </p:nvPr>
        </p:nvSpPr>
        <p:spPr>
          <a:xfrm>
            <a:off x="1792288" y="4800600"/>
            <a:ext cx="5486400" cy="566738"/>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Clr>
                <a:schemeClr val="dk1"/>
              </a:buClr>
              <a:buSzPts val="1400"/>
              <a:buFont typeface="Calibri"/>
              <a:buNone/>
              <a:defRPr b="1" i="0" sz="20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67" name="Shape 67"/>
          <p:cNvSpPr/>
          <p:nvPr>
            <p:ph idx="2" type="pic"/>
          </p:nvPr>
        </p:nvSpPr>
        <p:spPr>
          <a:xfrm>
            <a:off x="1792288" y="612775"/>
            <a:ext cx="5486400" cy="4114800"/>
          </a:xfrm>
          <a:prstGeom prst="rect">
            <a:avLst/>
          </a:prstGeom>
          <a:noFill/>
          <a:ln>
            <a:noFill/>
          </a:ln>
        </p:spPr>
        <p:txBody>
          <a:bodyPr anchorCtr="0" anchor="t" bIns="91425" lIns="91425" spcFirstLastPara="1" rIns="91425" wrap="square" tIns="91425"/>
          <a:lstStyle>
            <a:lvl1pPr indent="0" lvl="0" marL="0" marR="0" rtl="0" algn="l">
              <a:spcBef>
                <a:spcPts val="640"/>
              </a:spcBef>
              <a:spcAft>
                <a:spcPts val="0"/>
              </a:spcAft>
              <a:buClr>
                <a:schemeClr val="dk1"/>
              </a:buClr>
              <a:buSzPts val="1400"/>
              <a:buFont typeface="Arial"/>
              <a:buNone/>
              <a:defRPr b="0" i="0" sz="3200" u="none" cap="none" strike="noStrike">
                <a:solidFill>
                  <a:schemeClr val="dk1"/>
                </a:solidFill>
                <a:latin typeface="Calibri"/>
                <a:ea typeface="Calibri"/>
                <a:cs typeface="Calibri"/>
                <a:sym typeface="Calibri"/>
              </a:defRPr>
            </a:lvl1pPr>
            <a:lvl2pPr indent="0" lvl="1" marL="457200" marR="0" rtl="0" algn="l">
              <a:spcBef>
                <a:spcPts val="560"/>
              </a:spcBef>
              <a:spcAft>
                <a:spcPts val="0"/>
              </a:spcAft>
              <a:buClr>
                <a:schemeClr val="dk1"/>
              </a:buClr>
              <a:buSzPts val="1400"/>
              <a:buFont typeface="Arial"/>
              <a:buNone/>
              <a:defRPr b="0" i="0" sz="2800" u="none" cap="none" strike="noStrike">
                <a:solidFill>
                  <a:schemeClr val="dk1"/>
                </a:solidFill>
                <a:latin typeface="Calibri"/>
                <a:ea typeface="Calibri"/>
                <a:cs typeface="Calibri"/>
                <a:sym typeface="Calibri"/>
              </a:defRPr>
            </a:lvl2pPr>
            <a:lvl3pPr indent="0" lvl="2" marL="914400" marR="0" rtl="0" algn="l">
              <a:spcBef>
                <a:spcPts val="480"/>
              </a:spcBef>
              <a:spcAft>
                <a:spcPts val="0"/>
              </a:spcAft>
              <a:buClr>
                <a:schemeClr val="dk1"/>
              </a:buClr>
              <a:buSzPts val="1400"/>
              <a:buFont typeface="Arial"/>
              <a:buNone/>
              <a:defRPr b="0" i="0" sz="2400" u="none" cap="none" strike="noStrike">
                <a:solidFill>
                  <a:schemeClr val="dk1"/>
                </a:solidFill>
                <a:latin typeface="Calibri"/>
                <a:ea typeface="Calibri"/>
                <a:cs typeface="Calibri"/>
                <a:sym typeface="Calibri"/>
              </a:defRPr>
            </a:lvl3pPr>
            <a:lvl4pPr indent="0" lvl="3" marL="1371600" marR="0" rtl="0" algn="l">
              <a:spcBef>
                <a:spcPts val="4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4pPr>
            <a:lvl5pPr indent="0" lvl="4" marL="1828800" marR="0" rtl="0" algn="l">
              <a:spcBef>
                <a:spcPts val="4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5pPr>
            <a:lvl6pPr indent="0" lvl="5" marL="2286000" marR="0" rtl="0" algn="l">
              <a:spcBef>
                <a:spcPts val="4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6pPr>
            <a:lvl7pPr indent="0" lvl="6" marL="2743200" marR="0" rtl="0" algn="l">
              <a:spcBef>
                <a:spcPts val="4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7pPr>
            <a:lvl8pPr indent="0" lvl="7" marL="3200400" marR="0" rtl="0" algn="l">
              <a:spcBef>
                <a:spcPts val="4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8pPr>
            <a:lvl9pPr indent="0" lvl="8" marL="3657600" marR="0" rtl="0" algn="l">
              <a:spcBef>
                <a:spcPts val="4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9pPr>
          </a:lstStyle>
          <a:p/>
        </p:txBody>
      </p:sp>
      <p:sp>
        <p:nvSpPr>
          <p:cNvPr id="68" name="Shape 68"/>
          <p:cNvSpPr txBox="1"/>
          <p:nvPr>
            <p:ph idx="1" type="body"/>
          </p:nvPr>
        </p:nvSpPr>
        <p:spPr>
          <a:xfrm>
            <a:off x="1792288" y="5367338"/>
            <a:ext cx="5486400" cy="804862"/>
          </a:xfrm>
          <a:prstGeom prst="rect">
            <a:avLst/>
          </a:prstGeom>
          <a:noFill/>
          <a:ln>
            <a:noFill/>
          </a:ln>
        </p:spPr>
        <p:txBody>
          <a:bodyPr anchorCtr="0" anchor="t" bIns="91425" lIns="91425" spcFirstLastPara="1" rIns="91425" wrap="square" tIns="91425"/>
          <a:lstStyle>
            <a:lvl1pPr indent="-228600" lvl="0" marL="457200" marR="0" rtl="0" algn="l">
              <a:spcBef>
                <a:spcPts val="280"/>
              </a:spcBef>
              <a:spcAft>
                <a:spcPts val="0"/>
              </a:spcAft>
              <a:buClr>
                <a:schemeClr val="dk1"/>
              </a:buClr>
              <a:buSzPts val="3200"/>
              <a:buFont typeface="Arial"/>
              <a:buNone/>
              <a:defRPr b="0" i="0" sz="1400" u="none" cap="none" strike="noStrike">
                <a:solidFill>
                  <a:schemeClr val="dk1"/>
                </a:solidFill>
                <a:latin typeface="Calibri"/>
                <a:ea typeface="Calibri"/>
                <a:cs typeface="Calibri"/>
                <a:sym typeface="Calibri"/>
              </a:defRPr>
            </a:lvl1pPr>
            <a:lvl2pPr indent="-228600" lvl="1" marL="914400" marR="0" rtl="0" algn="l">
              <a:spcBef>
                <a:spcPts val="240"/>
              </a:spcBef>
              <a:spcAft>
                <a:spcPts val="0"/>
              </a:spcAft>
              <a:buClr>
                <a:schemeClr val="dk1"/>
              </a:buClr>
              <a:buSzPts val="28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spcBef>
                <a:spcPts val="200"/>
              </a:spcBef>
              <a:spcAft>
                <a:spcPts val="0"/>
              </a:spcAft>
              <a:buClr>
                <a:schemeClr val="dk1"/>
              </a:buClr>
              <a:buSzPts val="2400"/>
              <a:buFont typeface="Arial"/>
              <a:buNone/>
              <a:defRPr b="0" i="0" sz="1000" u="none" cap="none" strike="noStrike">
                <a:solidFill>
                  <a:schemeClr val="dk1"/>
                </a:solidFill>
                <a:latin typeface="Calibri"/>
                <a:ea typeface="Calibri"/>
                <a:cs typeface="Calibri"/>
                <a:sym typeface="Calibri"/>
              </a:defRPr>
            </a:lvl3pPr>
            <a:lvl4pPr indent="-228600" lvl="3" marL="18288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4pPr>
            <a:lvl5pPr indent="-228600" lvl="4" marL="22860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5pPr>
            <a:lvl6pPr indent="-228600" lvl="5" marL="27432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6pPr>
            <a:lvl7pPr indent="-228600" lvl="6" marL="32004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7pPr>
            <a:lvl8pPr indent="-228600" lvl="7" marL="36576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8pPr>
            <a:lvl9pPr indent="-228600" lvl="8" marL="4114800" marR="0" rtl="0" algn="l">
              <a:spcBef>
                <a:spcPts val="180"/>
              </a:spcBef>
              <a:spcAft>
                <a:spcPts val="0"/>
              </a:spcAft>
              <a:buClr>
                <a:schemeClr val="dk1"/>
              </a:buClr>
              <a:buSzPts val="2000"/>
              <a:buFont typeface="Arial"/>
              <a:buNone/>
              <a:defRPr b="0" i="0" sz="900" u="none" cap="none" strike="noStrike">
                <a:solidFill>
                  <a:schemeClr val="dk1"/>
                </a:solidFill>
                <a:latin typeface="Calibri"/>
                <a:ea typeface="Calibri"/>
                <a:cs typeface="Calibri"/>
                <a:sym typeface="Calibri"/>
              </a:defRPr>
            </a:lvl9pPr>
          </a:lstStyle>
          <a:p/>
        </p:txBody>
      </p:sp>
      <p:sp>
        <p:nvSpPr>
          <p:cNvPr id="69" name="Shape 69"/>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0" name="Shape 70"/>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1" name="Shape 7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2.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1.xml"/><Relationship Id="rId10" Type="http://schemas.openxmlformats.org/officeDocument/2006/relationships/slideLayout" Target="../slideLayouts/slideLayout20.xml"/><Relationship Id="rId13" Type="http://schemas.openxmlformats.org/officeDocument/2006/relationships/theme" Target="../theme/theme3.xml"/><Relationship Id="rId12" Type="http://schemas.openxmlformats.org/officeDocument/2006/relationships/slideLayout" Target="../slideLayouts/slideLayout22.xml"/><Relationship Id="rId1" Type="http://schemas.openxmlformats.org/officeDocument/2006/relationships/image" Target="../media/image1.jp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slideLayout" Target="../slideLayouts/slideLayout19.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2.xml"/><Relationship Id="rId10" Type="http://schemas.openxmlformats.org/officeDocument/2006/relationships/slideLayout" Target="../slideLayouts/slideLayout31.xml"/><Relationship Id="rId13" Type="http://schemas.openxmlformats.org/officeDocument/2006/relationships/theme" Target="../theme/theme4.xml"/><Relationship Id="rId12" Type="http://schemas.openxmlformats.org/officeDocument/2006/relationships/slideLayout" Target="../slideLayouts/slideLayout33.xml"/><Relationship Id="rId1" Type="http://schemas.openxmlformats.org/officeDocument/2006/relationships/image" Target="../media/image2.jpg"/><Relationship Id="rId2" Type="http://schemas.openxmlformats.org/officeDocument/2006/relationships/slideLayout" Target="../slideLayouts/slideLayout23.xml"/><Relationship Id="rId3" Type="http://schemas.openxmlformats.org/officeDocument/2006/relationships/slideLayout" Target="../slideLayouts/slideLayout24.xml"/><Relationship Id="rId4" Type="http://schemas.openxmlformats.org/officeDocument/2006/relationships/slideLayout" Target="../slideLayouts/slideLayout25.xml"/><Relationship Id="rId9" Type="http://schemas.openxmlformats.org/officeDocument/2006/relationships/slideLayout" Target="../slideLayouts/slideLayout30.xml"/><Relationship Id="rId5" Type="http://schemas.openxmlformats.org/officeDocument/2006/relationships/slideLayout" Target="../slideLayouts/slideLayout26.xml"/><Relationship Id="rId6" Type="http://schemas.openxmlformats.org/officeDocument/2006/relationships/slideLayout" Target="../slideLayouts/slideLayout27.xml"/><Relationship Id="rId7" Type="http://schemas.openxmlformats.org/officeDocument/2006/relationships/slideLayout" Target="../slideLayouts/slideLayout28.xml"/><Relationship Id="rId8"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1999" l="0" r="0" t="-1998"/>
          </a:stretch>
        </a:blipFill>
      </p:bgPr>
    </p:bg>
    <p:spTree>
      <p:nvGrpSpPr>
        <p:cNvPr id="9" name="Shape 9"/>
        <p:cNvGrpSpPr/>
        <p:nvPr/>
      </p:nvGrpSpPr>
      <p:grpSpPr>
        <a:xfrm>
          <a:off x="0" y="0"/>
          <a:ext cx="0" cy="0"/>
          <a:chOff x="0" y="0"/>
          <a:chExt cx="0" cy="0"/>
        </a:xfrm>
      </p:grpSpPr>
      <p:sp>
        <p:nvSpPr>
          <p:cNvPr id="10" name="Shape 10"/>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1" name="Shape 11"/>
          <p:cNvSpPr txBox="1"/>
          <p:nvPr>
            <p:ph idx="1" type="body"/>
          </p:nvPr>
        </p:nvSpPr>
        <p:spPr>
          <a:xfrm>
            <a:off x="457200" y="1600200"/>
            <a:ext cx="8229600" cy="452596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Shape 12"/>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Shape 13"/>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Shape 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mt="86000"/>
          </a:blip>
          <a:stretch>
            <a:fillRect b="54999" l="0" r="0" t="0"/>
          </a:stretch>
        </a:blipFill>
      </p:bgPr>
    </p:bg>
    <p:spTree>
      <p:nvGrpSpPr>
        <p:cNvPr id="84" name="Shape 84"/>
        <p:cNvGrpSpPr/>
        <p:nvPr/>
      </p:nvGrpSpPr>
      <p:grpSpPr>
        <a:xfrm>
          <a:off x="0" y="0"/>
          <a:ext cx="0" cy="0"/>
          <a:chOff x="0" y="0"/>
          <a:chExt cx="0" cy="0"/>
        </a:xfrm>
      </p:grpSpPr>
      <p:sp>
        <p:nvSpPr>
          <p:cNvPr id="85" name="Shape 85"/>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86" name="Shape 86"/>
          <p:cNvSpPr txBox="1"/>
          <p:nvPr>
            <p:ph idx="1" type="body"/>
          </p:nvPr>
        </p:nvSpPr>
        <p:spPr>
          <a:xfrm>
            <a:off x="457200" y="1600200"/>
            <a:ext cx="8229600" cy="452596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7" name="Shape 87"/>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8" name="Shape 88"/>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9" name="Shape 8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 accent1="accent1" accent2="accent2" accent3="accent3" accent4="accent4" accent5="accent5" accent6="accent6" bg1="lt1" bg2="dk2" tx1="dk1" tx2="lt2" folHlink="folHlink" hlink="hlink"/>
  <p:sldLayoutIdLst>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1999" l="0" r="0" t="-1998"/>
          </a:stretch>
        </a:blipFill>
      </p:bgPr>
    </p:bg>
    <p:spTree>
      <p:nvGrpSpPr>
        <p:cNvPr id="159" name="Shape 159"/>
        <p:cNvGrpSpPr/>
        <p:nvPr/>
      </p:nvGrpSpPr>
      <p:grpSpPr>
        <a:xfrm>
          <a:off x="0" y="0"/>
          <a:ext cx="0" cy="0"/>
          <a:chOff x="0" y="0"/>
          <a:chExt cx="0" cy="0"/>
        </a:xfrm>
      </p:grpSpPr>
      <p:sp>
        <p:nvSpPr>
          <p:cNvPr id="160" name="Shape 160"/>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61" name="Shape 161"/>
          <p:cNvSpPr txBox="1"/>
          <p:nvPr>
            <p:ph idx="1" type="body"/>
          </p:nvPr>
        </p:nvSpPr>
        <p:spPr>
          <a:xfrm>
            <a:off x="457200" y="1600200"/>
            <a:ext cx="8229600" cy="452596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62" name="Shape 162"/>
          <p:cNvSpPr txBox="1"/>
          <p:nvPr>
            <p:ph idx="10" type="dt"/>
          </p:nvPr>
        </p:nvSpPr>
        <p:spPr>
          <a:xfrm>
            <a:off x="457200" y="6356350"/>
            <a:ext cx="21336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63" name="Shape 163"/>
          <p:cNvSpPr txBox="1"/>
          <p:nvPr>
            <p:ph idx="11" type="ftr"/>
          </p:nvPr>
        </p:nvSpPr>
        <p:spPr>
          <a:xfrm>
            <a:off x="3124200" y="6356350"/>
            <a:ext cx="28956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64" name="Shape 16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s-MX"/>
              <a:t>‹#›</a:t>
            </a:fld>
            <a:endParaRPr/>
          </a:p>
        </p:txBody>
      </p:sp>
    </p:spTree>
  </p:cSld>
  <p:clrMap accent1="accent1" accent2="accent2" accent3="accent3" accent4="accent4" accent5="accent5" accent6="accent6" bg1="lt1" bg2="dk2" tx1="dk1" tx2="lt2" folHlink="folHlink" hlink="hlink"/>
  <p:sldLayoutIdLst>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 Id="rId4" Type="http://schemas.openxmlformats.org/officeDocument/2006/relationships/image" Target="../media/image5.png"/><Relationship Id="rId5"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9.png"/><Relationship Id="rId4"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9.png"/><Relationship Id="rId4" Type="http://schemas.openxmlformats.org/officeDocument/2006/relationships/image" Target="../media/image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9.png"/><Relationship Id="rId4" Type="http://schemas.openxmlformats.org/officeDocument/2006/relationships/image" Target="../media/image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9.png"/><Relationship Id="rId4" Type="http://schemas.openxmlformats.org/officeDocument/2006/relationships/image" Target="../media/image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4.xml"/><Relationship Id="rId3" Type="http://schemas.openxmlformats.org/officeDocument/2006/relationships/image" Target="../media/image15.jpg"/><Relationship Id="rId4" Type="http://schemas.openxmlformats.org/officeDocument/2006/relationships/image" Target="../media/image9.png"/><Relationship Id="rId5" Type="http://schemas.openxmlformats.org/officeDocument/2006/relationships/hyperlink" Target="mailto:asuntoscorporativos@index.org.mx" TargetMode="External"/><Relationship Id="rId6" Type="http://schemas.openxmlformats.org/officeDocument/2006/relationships/hyperlink" Target="mailto:operaciones@index.org.mx" TargetMode="External"/><Relationship Id="rId7"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8.png"/><Relationship Id="rId5" Type="http://schemas.openxmlformats.org/officeDocument/2006/relationships/image" Target="../media/image3.jpg"/></Relationships>
</file>

<file path=ppt/slides/_rels/slide7.xml.rels><?xml version="1.0" encoding="UTF-8" standalone="yes"?><Relationships xmlns="http://schemas.openxmlformats.org/package/2006/relationships"><Relationship Id="rId11" Type="http://schemas.openxmlformats.org/officeDocument/2006/relationships/image" Target="../media/image3.jpg"/><Relationship Id="rId10" Type="http://schemas.openxmlformats.org/officeDocument/2006/relationships/image" Target="../media/image13.png"/><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16.png"/><Relationship Id="rId4" Type="http://schemas.openxmlformats.org/officeDocument/2006/relationships/image" Target="../media/image6.jpg"/><Relationship Id="rId9" Type="http://schemas.openxmlformats.org/officeDocument/2006/relationships/image" Target="../media/image11.png"/><Relationship Id="rId5" Type="http://schemas.openxmlformats.org/officeDocument/2006/relationships/image" Target="../media/image7.jpg"/><Relationship Id="rId6" Type="http://schemas.openxmlformats.org/officeDocument/2006/relationships/image" Target="../media/image14.jpg"/><Relationship Id="rId7" Type="http://schemas.openxmlformats.org/officeDocument/2006/relationships/image" Target="../media/image10.png"/><Relationship Id="rId8"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9.pn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3">
            <a:alphaModFix amt="94000"/>
          </a:blip>
          <a:stretch>
            <a:fillRect b="-38996" l="0" r="-44998" t="-1999"/>
          </a:stretch>
        </a:blipFill>
      </p:bgPr>
    </p:bg>
    <p:spTree>
      <p:nvGrpSpPr>
        <p:cNvPr id="237" name="Shape 237"/>
        <p:cNvGrpSpPr/>
        <p:nvPr/>
      </p:nvGrpSpPr>
      <p:grpSpPr>
        <a:xfrm>
          <a:off x="0" y="0"/>
          <a:ext cx="0" cy="0"/>
          <a:chOff x="0" y="0"/>
          <a:chExt cx="0" cy="0"/>
        </a:xfrm>
      </p:grpSpPr>
      <p:pic>
        <p:nvPicPr>
          <p:cNvPr id="238" name="Shape 238"/>
          <p:cNvPicPr preferRelativeResize="0"/>
          <p:nvPr/>
        </p:nvPicPr>
        <p:blipFill rotWithShape="1">
          <a:blip r:embed="rId4">
            <a:alphaModFix/>
          </a:blip>
          <a:srcRect b="0" l="0" r="0" t="0"/>
          <a:stretch/>
        </p:blipFill>
        <p:spPr>
          <a:xfrm>
            <a:off x="2229584" y="332656"/>
            <a:ext cx="4430648" cy="1536981"/>
          </a:xfrm>
          <a:prstGeom prst="rect">
            <a:avLst/>
          </a:prstGeom>
          <a:noFill/>
          <a:ln>
            <a:noFill/>
          </a:ln>
        </p:spPr>
      </p:pic>
      <p:sp>
        <p:nvSpPr>
          <p:cNvPr id="239" name="Shape 239"/>
          <p:cNvSpPr txBox="1"/>
          <p:nvPr>
            <p:ph type="ctrTitle"/>
          </p:nvPr>
        </p:nvSpPr>
        <p:spPr>
          <a:xfrm>
            <a:off x="1078758" y="1747074"/>
            <a:ext cx="6732300" cy="1470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chemeClr val="lt1"/>
              </a:buClr>
              <a:buFont typeface="Trebuchet MS"/>
              <a:buNone/>
            </a:pPr>
            <a:br>
              <a:rPr b="0" i="0" lang="es-MX" sz="5400" u="none" cap="none" strike="noStrike">
                <a:solidFill>
                  <a:schemeClr val="lt1"/>
                </a:solidFill>
                <a:latin typeface="Trebuchet MS"/>
                <a:ea typeface="Trebuchet MS"/>
                <a:cs typeface="Trebuchet MS"/>
                <a:sym typeface="Trebuchet MS"/>
              </a:rPr>
            </a:br>
            <a:br>
              <a:rPr b="0" i="0" lang="es-MX" sz="5400" u="none" cap="none" strike="noStrike">
                <a:solidFill>
                  <a:schemeClr val="lt1"/>
                </a:solidFill>
                <a:latin typeface="Trebuchet MS"/>
                <a:ea typeface="Trebuchet MS"/>
                <a:cs typeface="Trebuchet MS"/>
                <a:sym typeface="Trebuchet MS"/>
              </a:rPr>
            </a:br>
            <a:br>
              <a:rPr b="0" i="0" lang="es-MX" sz="5400" u="none" cap="none" strike="noStrike">
                <a:solidFill>
                  <a:schemeClr val="lt1"/>
                </a:solidFill>
                <a:latin typeface="Trebuchet MS"/>
                <a:ea typeface="Trebuchet MS"/>
                <a:cs typeface="Trebuchet MS"/>
                <a:sym typeface="Trebuchet MS"/>
              </a:rPr>
            </a:br>
            <a:r>
              <a:rPr b="0" i="0" lang="es-MX" sz="5400" u="none" cap="none" strike="noStrike">
                <a:solidFill>
                  <a:schemeClr val="lt1"/>
                </a:solidFill>
                <a:latin typeface="Trebuchet MS"/>
                <a:ea typeface="Trebuchet MS"/>
                <a:cs typeface="Trebuchet MS"/>
                <a:sym typeface="Trebuchet MS"/>
              </a:rPr>
              <a:t>Mejores prácticas para el funcionamiento de los </a:t>
            </a:r>
            <a:r>
              <a:rPr lang="es-MX" sz="5400">
                <a:solidFill>
                  <a:schemeClr val="lt1"/>
                </a:solidFill>
                <a:latin typeface="Trebuchet MS"/>
                <a:ea typeface="Trebuchet MS"/>
                <a:cs typeface="Trebuchet MS"/>
                <a:sym typeface="Trebuchet MS"/>
              </a:rPr>
              <a:t>C</a:t>
            </a:r>
            <a:r>
              <a:rPr b="0" i="0" lang="es-MX" sz="5400" u="none" cap="none" strike="noStrike">
                <a:solidFill>
                  <a:schemeClr val="lt1"/>
                </a:solidFill>
                <a:latin typeface="Trebuchet MS"/>
                <a:ea typeface="Trebuchet MS"/>
                <a:cs typeface="Trebuchet MS"/>
                <a:sym typeface="Trebuchet MS"/>
              </a:rPr>
              <a:t>omités</a:t>
            </a:r>
            <a:endParaRPr b="1" i="0" sz="5400" u="none" cap="none" strike="noStrike">
              <a:solidFill>
                <a:schemeClr val="lt1"/>
              </a:solidFill>
              <a:latin typeface="Trebuchet MS"/>
              <a:ea typeface="Trebuchet MS"/>
              <a:cs typeface="Trebuchet MS"/>
              <a:sym typeface="Trebuchet MS"/>
            </a:endParaRPr>
          </a:p>
        </p:txBody>
      </p:sp>
      <p:graphicFrame>
        <p:nvGraphicFramePr>
          <p:cNvPr id="240" name="Shape 240"/>
          <p:cNvGraphicFramePr/>
          <p:nvPr/>
        </p:nvGraphicFramePr>
        <p:xfrm>
          <a:off x="431574" y="5520409"/>
          <a:ext cx="3000000" cy="3000000"/>
        </p:xfrm>
        <a:graphic>
          <a:graphicData uri="http://schemas.openxmlformats.org/drawingml/2006/table">
            <a:tbl>
              <a:tblPr bandRow="1" firstCol="1" firstRow="1">
                <a:noFill/>
                <a:tableStyleId>{CFE602D2-F01C-4427-B04E-5F24B912834A}</a:tableStyleId>
              </a:tblPr>
              <a:tblGrid>
                <a:gridCol w="2587775"/>
                <a:gridCol w="1444650"/>
                <a:gridCol w="1440150"/>
                <a:gridCol w="1368150"/>
                <a:gridCol w="1440150"/>
              </a:tblGrid>
              <a:tr h="425025">
                <a:tc rowSpan="2">
                  <a:txBody>
                    <a:bodyPr>
                      <a:noAutofit/>
                    </a:bodyPr>
                    <a:lstStyle/>
                    <a:p>
                      <a:pPr indent="0" lvl="0" marL="0" marR="0" rtl="0" algn="ctr">
                        <a:spcBef>
                          <a:spcPts val="0"/>
                        </a:spcBef>
                        <a:spcAft>
                          <a:spcPts val="0"/>
                        </a:spcAft>
                        <a:buNone/>
                      </a:pPr>
                      <a:r>
                        <a:t/>
                      </a:r>
                      <a:endParaRPr sz="1200" u="none" cap="none" strike="noStrike">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gridSpan="3">
                  <a:txBody>
                    <a:bodyPr>
                      <a:noAutofit/>
                    </a:bodyPr>
                    <a:lstStyle/>
                    <a:p>
                      <a:pPr indent="0" lvl="0" marL="0" marR="0" rtl="0" algn="ctr">
                        <a:spcBef>
                          <a:spcPts val="0"/>
                        </a:spcBef>
                        <a:spcAft>
                          <a:spcPts val="0"/>
                        </a:spcAft>
                        <a:buNone/>
                      </a:pPr>
                      <a:r>
                        <a:rPr lang="es-MX" sz="1300" u="none" cap="none" strike="noStrike">
                          <a:solidFill>
                            <a:srgbClr val="000000"/>
                          </a:solidFill>
                          <a:latin typeface="Arial"/>
                          <a:ea typeface="Arial"/>
                          <a:cs typeface="Arial"/>
                          <a:sym typeface="Arial"/>
                        </a:rPr>
                        <a:t>Reporte de logros de Comités/Grupos de Trabajo</a:t>
                      </a:r>
                      <a:endParaRPr sz="1300" u="none" cap="none" strike="noStrike">
                        <a:solidFill>
                          <a:srgbClr val="000000"/>
                        </a:solidFill>
                        <a:latin typeface="Arial"/>
                        <a:ea typeface="Arial"/>
                        <a:cs typeface="Arial"/>
                        <a:sym typeface="Arial"/>
                      </a:endParaRPr>
                    </a:p>
                  </a:txBody>
                  <a:tcPr marT="0" marB="0" marR="68575" marL="68575" anchor="ctr">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hMerge="1"/>
                <a:tc hMerge="1"/>
                <a:tc rowSpan="2">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Código</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PD-AC-01-FO-0</a:t>
                      </a:r>
                      <a:r>
                        <a:rPr lang="es-MX" sz="1000">
                          <a:solidFill>
                            <a:srgbClr val="000000"/>
                          </a:solidFill>
                          <a:latin typeface="Arial"/>
                          <a:ea typeface="Arial"/>
                          <a:cs typeface="Arial"/>
                          <a:sym typeface="Arial"/>
                        </a:rPr>
                        <a:t>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r>
              <a:tr h="864100">
                <a:tc vMerge="1"/>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Fecha</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02-06-2017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Revisión</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1</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Página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1 de </a:t>
                      </a:r>
                      <a:r>
                        <a:rPr lang="es-MX" sz="1000">
                          <a:latin typeface="Arial"/>
                          <a:ea typeface="Arial"/>
                          <a:cs typeface="Arial"/>
                          <a:sym typeface="Arial"/>
                        </a:rPr>
                        <a:t>14</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vMerge="1"/>
              </a:tr>
            </a:tbl>
          </a:graphicData>
        </a:graphic>
      </p:graphicFrame>
      <p:pic>
        <p:nvPicPr>
          <p:cNvPr id="241" name="Shape 241"/>
          <p:cNvPicPr preferRelativeResize="0"/>
          <p:nvPr/>
        </p:nvPicPr>
        <p:blipFill rotWithShape="1">
          <a:blip r:embed="rId5">
            <a:alphaModFix/>
          </a:blip>
          <a:srcRect b="0" l="9861" r="9376" t="0"/>
          <a:stretch/>
        </p:blipFill>
        <p:spPr>
          <a:xfrm>
            <a:off x="501319" y="5538569"/>
            <a:ext cx="2489400" cy="12528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0" name="Shape 340"/>
        <p:cNvGrpSpPr/>
        <p:nvPr/>
      </p:nvGrpSpPr>
      <p:grpSpPr>
        <a:xfrm>
          <a:off x="0" y="0"/>
          <a:ext cx="0" cy="0"/>
          <a:chOff x="0" y="0"/>
          <a:chExt cx="0" cy="0"/>
        </a:xfrm>
      </p:grpSpPr>
      <p:sp>
        <p:nvSpPr>
          <p:cNvPr id="341" name="Shape 341"/>
          <p:cNvSpPr txBox="1"/>
          <p:nvPr>
            <p:ph idx="1" type="body"/>
          </p:nvPr>
        </p:nvSpPr>
        <p:spPr>
          <a:xfrm>
            <a:off x="457200" y="2840226"/>
            <a:ext cx="8229600" cy="3429600"/>
          </a:xfrm>
          <a:prstGeom prst="rect">
            <a:avLst/>
          </a:prstGeom>
          <a:noFill/>
          <a:ln>
            <a:noFill/>
          </a:ln>
        </p:spPr>
        <p:txBody>
          <a:bodyPr anchorCtr="0" anchor="t" bIns="45700" lIns="91425" spcFirstLastPara="1" rIns="91425" wrap="square" tIns="45700">
            <a:noAutofit/>
          </a:bodyPr>
          <a:lstStyle/>
          <a:p>
            <a:pPr indent="0" lvl="0" marL="0" marR="0" rtl="0" algn="just">
              <a:lnSpc>
                <a:spcPct val="80000"/>
              </a:lnSpc>
              <a:spcBef>
                <a:spcPts val="0"/>
              </a:spcBef>
              <a:spcAft>
                <a:spcPts val="0"/>
              </a:spcAft>
              <a:buClr>
                <a:schemeClr val="dk1"/>
              </a:buClr>
              <a:buFont typeface="Arial"/>
              <a:buNone/>
            </a:pPr>
            <a:r>
              <a:rPr b="0" i="0" lang="es-MX" sz="1800" u="none" cap="none" strike="noStrike">
                <a:solidFill>
                  <a:schemeClr val="dk1"/>
                </a:solidFill>
                <a:latin typeface="Arial"/>
                <a:ea typeface="Arial"/>
                <a:cs typeface="Arial"/>
                <a:sym typeface="Arial"/>
              </a:rPr>
              <a:t>4. Informa mensualmente los temas que estás trabajando como Comité a las Asociaciones y pide retroalimentación de qué es lo que sucede a nivel local. </a:t>
            </a:r>
            <a:endParaRPr sz="1800"/>
          </a:p>
          <a:p>
            <a:pPr indent="0" lvl="0" marL="0" marR="0" rtl="0" algn="just">
              <a:lnSpc>
                <a:spcPct val="80000"/>
              </a:lnSpc>
              <a:spcBef>
                <a:spcPts val="528"/>
              </a:spcBef>
              <a:spcAft>
                <a:spcPts val="0"/>
              </a:spcAft>
              <a:buClr>
                <a:schemeClr val="dk1"/>
              </a:buClr>
              <a:buFont typeface="Arial"/>
              <a:buNone/>
            </a:pPr>
            <a:r>
              <a:t/>
            </a:r>
            <a:endParaRPr b="1" i="0" sz="1800" u="none" cap="none" strike="noStrike">
              <a:solidFill>
                <a:schemeClr val="dk1"/>
              </a:solidFill>
              <a:latin typeface="Arial"/>
              <a:ea typeface="Arial"/>
              <a:cs typeface="Arial"/>
              <a:sym typeface="Arial"/>
            </a:endParaRPr>
          </a:p>
          <a:p>
            <a:pPr indent="-285750" lvl="1" marL="742950" marR="0" rtl="0" algn="just">
              <a:lnSpc>
                <a:spcPct val="80000"/>
              </a:lnSpc>
              <a:spcBef>
                <a:spcPts val="360"/>
              </a:spcBef>
              <a:spcAft>
                <a:spcPts val="0"/>
              </a:spcAft>
              <a:buClr>
                <a:schemeClr val="dk1"/>
              </a:buClr>
              <a:buSzPts val="1800"/>
              <a:buFont typeface="Arial"/>
              <a:buChar char="•"/>
            </a:pPr>
            <a:r>
              <a:rPr b="0" i="0" lang="es-MX" sz="1800" u="none" cap="none" strike="noStrike">
                <a:solidFill>
                  <a:schemeClr val="dk1"/>
                </a:solidFill>
                <a:latin typeface="Arial"/>
                <a:ea typeface="Arial"/>
                <a:cs typeface="Arial"/>
                <a:sym typeface="Arial"/>
              </a:rPr>
              <a:t>Con este mecanismo serás incluyente y fomentarás que todos los temas que deban ser tratados a nivel nacional sean a través del Comité y evites al máximo que la Asociación tenga acercamiento con la autoridad federal para un tema que ya revisó el comité previamente.</a:t>
            </a:r>
            <a:endParaRPr sz="1800"/>
          </a:p>
          <a:p>
            <a:pPr indent="0" lvl="1" marL="457200" marR="0" rtl="0" algn="just">
              <a:lnSpc>
                <a:spcPct val="80000"/>
              </a:lnSpc>
              <a:spcBef>
                <a:spcPts val="360"/>
              </a:spcBef>
              <a:spcAft>
                <a:spcPts val="0"/>
              </a:spcAft>
              <a:buClr>
                <a:schemeClr val="dk1"/>
              </a:buClr>
              <a:buFont typeface="Arial"/>
              <a:buNone/>
            </a:pPr>
            <a:r>
              <a:t/>
            </a:r>
            <a:endParaRPr b="0" i="0" sz="1800" u="none" cap="none" strike="noStrike">
              <a:solidFill>
                <a:schemeClr val="dk1"/>
              </a:solidFill>
              <a:latin typeface="Arial"/>
              <a:ea typeface="Arial"/>
              <a:cs typeface="Arial"/>
              <a:sym typeface="Arial"/>
            </a:endParaRPr>
          </a:p>
          <a:p>
            <a:pPr indent="-285750" lvl="1" marL="742950" marR="0" rtl="0" algn="just">
              <a:lnSpc>
                <a:spcPct val="80000"/>
              </a:lnSpc>
              <a:spcBef>
                <a:spcPts val="360"/>
              </a:spcBef>
              <a:spcAft>
                <a:spcPts val="0"/>
              </a:spcAft>
              <a:buClr>
                <a:schemeClr val="dk1"/>
              </a:buClr>
              <a:buSzPts val="1800"/>
              <a:buFont typeface="Arial"/>
              <a:buChar char="•"/>
            </a:pPr>
            <a:r>
              <a:rPr b="0" i="0" lang="es-MX" sz="1800" u="none" cap="none" strike="noStrike">
                <a:solidFill>
                  <a:schemeClr val="dk1"/>
                </a:solidFill>
                <a:latin typeface="Arial"/>
                <a:ea typeface="Arial"/>
                <a:cs typeface="Arial"/>
                <a:sym typeface="Arial"/>
              </a:rPr>
              <a:t>En caso de haber tenido  alguna reunión de relevancia nacional, el staff de index te apoyará para generar una conferencia a más tardar el día después de la reunión.</a:t>
            </a:r>
            <a:endParaRPr sz="1800"/>
          </a:p>
        </p:txBody>
      </p:sp>
      <p:pic>
        <p:nvPicPr>
          <p:cNvPr id="342" name="Shape 342"/>
          <p:cNvPicPr preferRelativeResize="0"/>
          <p:nvPr/>
        </p:nvPicPr>
        <p:blipFill rotWithShape="1">
          <a:blip r:embed="rId3">
            <a:alphaModFix/>
          </a:blip>
          <a:srcRect b="0" l="0" r="0" t="0"/>
          <a:stretch/>
        </p:blipFill>
        <p:spPr>
          <a:xfrm>
            <a:off x="6372200" y="188640"/>
            <a:ext cx="2562454" cy="888909"/>
          </a:xfrm>
          <a:prstGeom prst="rect">
            <a:avLst/>
          </a:prstGeom>
          <a:noFill/>
          <a:ln>
            <a:noFill/>
          </a:ln>
          <a:effectLst>
            <a:outerShdw blurRad="114300" rotWithShape="0" algn="ctr">
              <a:schemeClr val="dk1">
                <a:alpha val="96862"/>
              </a:schemeClr>
            </a:outerShdw>
          </a:effectLst>
        </p:spPr>
      </p:pic>
      <p:graphicFrame>
        <p:nvGraphicFramePr>
          <p:cNvPr id="343" name="Shape 343"/>
          <p:cNvGraphicFramePr/>
          <p:nvPr/>
        </p:nvGraphicFramePr>
        <p:xfrm>
          <a:off x="406424" y="1194659"/>
          <a:ext cx="3000000" cy="3000000"/>
        </p:xfrm>
        <a:graphic>
          <a:graphicData uri="http://schemas.openxmlformats.org/drawingml/2006/table">
            <a:tbl>
              <a:tblPr bandRow="1" firstCol="1" firstRow="1">
                <a:noFill/>
                <a:tableStyleId>{CFE602D2-F01C-4427-B04E-5F24B912834A}</a:tableStyleId>
              </a:tblPr>
              <a:tblGrid>
                <a:gridCol w="2587775"/>
                <a:gridCol w="1444650"/>
                <a:gridCol w="1440150"/>
                <a:gridCol w="1368150"/>
                <a:gridCol w="1440150"/>
              </a:tblGrid>
              <a:tr h="425025">
                <a:tc rowSpan="2">
                  <a:txBody>
                    <a:bodyPr>
                      <a:noAutofit/>
                    </a:bodyPr>
                    <a:lstStyle/>
                    <a:p>
                      <a:pPr indent="0" lvl="0" marL="0" marR="0" rtl="0" algn="ctr">
                        <a:spcBef>
                          <a:spcPts val="0"/>
                        </a:spcBef>
                        <a:spcAft>
                          <a:spcPts val="0"/>
                        </a:spcAft>
                        <a:buNone/>
                      </a:pPr>
                      <a:r>
                        <a:t/>
                      </a:r>
                      <a:endParaRPr sz="1200" u="none" cap="none" strike="noStrike">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gridSpan="3">
                  <a:txBody>
                    <a:bodyPr>
                      <a:noAutofit/>
                    </a:bodyPr>
                    <a:lstStyle/>
                    <a:p>
                      <a:pPr indent="0" lvl="0" marL="0" marR="0" rtl="0" algn="ctr">
                        <a:spcBef>
                          <a:spcPts val="0"/>
                        </a:spcBef>
                        <a:spcAft>
                          <a:spcPts val="0"/>
                        </a:spcAft>
                        <a:buNone/>
                      </a:pPr>
                      <a:r>
                        <a:rPr lang="es-MX" sz="1300" u="none" cap="none" strike="noStrike">
                          <a:solidFill>
                            <a:srgbClr val="000000"/>
                          </a:solidFill>
                          <a:latin typeface="Arial"/>
                          <a:ea typeface="Arial"/>
                          <a:cs typeface="Arial"/>
                          <a:sym typeface="Arial"/>
                        </a:rPr>
                        <a:t>Reporte de logros de Comités/Grupos de Trabajo</a:t>
                      </a:r>
                      <a:endParaRPr sz="1300" u="none" cap="none" strike="noStrike">
                        <a:solidFill>
                          <a:srgbClr val="000000"/>
                        </a:solidFill>
                        <a:latin typeface="Arial"/>
                        <a:ea typeface="Arial"/>
                        <a:cs typeface="Arial"/>
                        <a:sym typeface="Arial"/>
                      </a:endParaRPr>
                    </a:p>
                  </a:txBody>
                  <a:tcPr marT="0" marB="0" marR="68575" marL="68575" anchor="ctr">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hMerge="1"/>
                <a:tc hMerge="1"/>
                <a:tc rowSpan="2">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Código</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PD-AC-01-FO-0</a:t>
                      </a:r>
                      <a:r>
                        <a:rPr lang="es-MX" sz="1000">
                          <a:solidFill>
                            <a:srgbClr val="000000"/>
                          </a:solidFill>
                          <a:latin typeface="Arial"/>
                          <a:ea typeface="Arial"/>
                          <a:cs typeface="Arial"/>
                          <a:sym typeface="Arial"/>
                        </a:rPr>
                        <a:t>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r>
              <a:tr h="864100">
                <a:tc vMerge="1"/>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Fecha</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02-06-2017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Revisión</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1</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Página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a:latin typeface="Arial"/>
                          <a:ea typeface="Arial"/>
                          <a:cs typeface="Arial"/>
                          <a:sym typeface="Arial"/>
                        </a:rPr>
                        <a:t>10</a:t>
                      </a:r>
                      <a:r>
                        <a:rPr lang="es-MX" sz="1000" u="none" cap="none" strike="noStrike">
                          <a:solidFill>
                            <a:srgbClr val="000000"/>
                          </a:solidFill>
                          <a:latin typeface="Arial"/>
                          <a:ea typeface="Arial"/>
                          <a:cs typeface="Arial"/>
                          <a:sym typeface="Arial"/>
                        </a:rPr>
                        <a:t> de </a:t>
                      </a:r>
                      <a:r>
                        <a:rPr lang="es-MX" sz="1000">
                          <a:latin typeface="Arial"/>
                          <a:ea typeface="Arial"/>
                          <a:cs typeface="Arial"/>
                          <a:sym typeface="Arial"/>
                        </a:rPr>
                        <a:t>14</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vMerge="1"/>
              </a:tr>
            </a:tbl>
          </a:graphicData>
        </a:graphic>
      </p:graphicFrame>
      <p:pic>
        <p:nvPicPr>
          <p:cNvPr id="344" name="Shape 344"/>
          <p:cNvPicPr preferRelativeResize="0"/>
          <p:nvPr/>
        </p:nvPicPr>
        <p:blipFill rotWithShape="1">
          <a:blip r:embed="rId4">
            <a:alphaModFix/>
          </a:blip>
          <a:srcRect b="0" l="9861" r="9376" t="0"/>
          <a:stretch/>
        </p:blipFill>
        <p:spPr>
          <a:xfrm>
            <a:off x="457194" y="1230831"/>
            <a:ext cx="2489400" cy="12528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8" name="Shape 348"/>
        <p:cNvGrpSpPr/>
        <p:nvPr/>
      </p:nvGrpSpPr>
      <p:grpSpPr>
        <a:xfrm>
          <a:off x="0" y="0"/>
          <a:ext cx="0" cy="0"/>
          <a:chOff x="0" y="0"/>
          <a:chExt cx="0" cy="0"/>
        </a:xfrm>
      </p:grpSpPr>
      <p:sp>
        <p:nvSpPr>
          <p:cNvPr id="349" name="Shape 349"/>
          <p:cNvSpPr txBox="1"/>
          <p:nvPr>
            <p:ph idx="1" type="body"/>
          </p:nvPr>
        </p:nvSpPr>
        <p:spPr>
          <a:xfrm>
            <a:off x="0" y="2666150"/>
            <a:ext cx="9144000" cy="4191900"/>
          </a:xfrm>
          <a:prstGeom prst="rect">
            <a:avLst/>
          </a:prstGeom>
          <a:noFill/>
          <a:ln>
            <a:noFill/>
          </a:ln>
        </p:spPr>
        <p:txBody>
          <a:bodyPr anchorCtr="0" anchor="t" bIns="45700" lIns="91425" spcFirstLastPara="1" rIns="91425" wrap="square" tIns="45700">
            <a:noAutofit/>
          </a:bodyPr>
          <a:lstStyle/>
          <a:p>
            <a:pPr indent="0" lvl="0" marL="0" marR="0" rtl="0" algn="just">
              <a:spcBef>
                <a:spcPts val="0"/>
              </a:spcBef>
              <a:spcAft>
                <a:spcPts val="0"/>
              </a:spcAft>
              <a:buClr>
                <a:schemeClr val="dk1"/>
              </a:buClr>
              <a:buFont typeface="Arial"/>
              <a:buNone/>
            </a:pPr>
            <a:r>
              <a:rPr b="0" i="0" lang="es-MX" sz="1500" u="none" cap="none" strike="noStrike">
                <a:solidFill>
                  <a:schemeClr val="dk1"/>
                </a:solidFill>
                <a:latin typeface="Arial"/>
                <a:ea typeface="Arial"/>
                <a:cs typeface="Arial"/>
                <a:sym typeface="Arial"/>
              </a:rPr>
              <a:t>5. Genera contenido especializado que pueda ser publicado y podamos posicionar a</a:t>
            </a:r>
            <a:r>
              <a:rPr b="0" i="0" lang="es-MX" sz="1500" u="none" cap="none" strike="noStrike">
                <a:solidFill>
                  <a:srgbClr val="008080"/>
                </a:solidFill>
                <a:latin typeface="Arial"/>
                <a:ea typeface="Arial"/>
                <a:cs typeface="Arial"/>
                <a:sym typeface="Arial"/>
              </a:rPr>
              <a:t> </a:t>
            </a:r>
            <a:r>
              <a:rPr b="1" i="0" lang="es-MX" sz="1500" u="none" cap="none" strike="noStrike">
                <a:solidFill>
                  <a:schemeClr val="dk1"/>
                </a:solidFill>
                <a:latin typeface="Arial"/>
                <a:ea typeface="Arial"/>
                <a:cs typeface="Arial"/>
                <a:sym typeface="Arial"/>
              </a:rPr>
              <a:t>index </a:t>
            </a:r>
            <a:r>
              <a:rPr b="0" i="0" lang="es-MX" sz="1500" u="none" cap="none" strike="noStrike">
                <a:solidFill>
                  <a:schemeClr val="dk1"/>
                </a:solidFill>
                <a:latin typeface="Arial"/>
                <a:ea typeface="Arial"/>
                <a:cs typeface="Arial"/>
                <a:sym typeface="Arial"/>
              </a:rPr>
              <a:t>en medios de comunicación nacionales e internacionales.</a:t>
            </a:r>
            <a:endParaRPr sz="1500"/>
          </a:p>
          <a:p>
            <a:pPr indent="0" lvl="0" marL="0" marR="0" rtl="0" algn="just">
              <a:spcBef>
                <a:spcPts val="320"/>
              </a:spcBef>
              <a:spcAft>
                <a:spcPts val="0"/>
              </a:spcAft>
              <a:buClr>
                <a:schemeClr val="dk1"/>
              </a:buClr>
              <a:buFont typeface="Arial"/>
              <a:buNone/>
            </a:pPr>
            <a:r>
              <a:t/>
            </a:r>
            <a:endParaRPr b="1" i="0" sz="1500" u="none" cap="none" strike="noStrike">
              <a:solidFill>
                <a:schemeClr val="dk1"/>
              </a:solidFill>
              <a:latin typeface="Arial"/>
              <a:ea typeface="Arial"/>
              <a:cs typeface="Arial"/>
              <a:sym typeface="Arial"/>
            </a:endParaRPr>
          </a:p>
          <a:p>
            <a:pPr indent="-279400" lvl="1" marL="742950" marR="0" rtl="0" algn="just">
              <a:spcBef>
                <a:spcPts val="320"/>
              </a:spcBef>
              <a:spcAft>
                <a:spcPts val="0"/>
              </a:spcAft>
              <a:buClr>
                <a:schemeClr val="dk1"/>
              </a:buClr>
              <a:buSzPts val="1500"/>
              <a:buFont typeface="Arial"/>
              <a:buChar char="•"/>
            </a:pPr>
            <a:r>
              <a:rPr b="0" i="0" lang="es-MX" sz="1500" u="none" cap="none" strike="noStrike">
                <a:solidFill>
                  <a:schemeClr val="dk1"/>
                </a:solidFill>
                <a:latin typeface="Arial"/>
                <a:ea typeface="Arial"/>
                <a:cs typeface="Arial"/>
                <a:sym typeface="Arial"/>
              </a:rPr>
              <a:t>Se te dará un entrenamiento de medios en el que se te instruirá para dar una excelente entrevista.</a:t>
            </a:r>
            <a:endParaRPr sz="1500"/>
          </a:p>
          <a:p>
            <a:pPr indent="-279400" lvl="1" marL="742950" marR="0" rtl="0" algn="just">
              <a:spcBef>
                <a:spcPts val="320"/>
              </a:spcBef>
              <a:spcAft>
                <a:spcPts val="0"/>
              </a:spcAft>
              <a:buClr>
                <a:schemeClr val="dk1"/>
              </a:buClr>
              <a:buSzPts val="1500"/>
              <a:buFont typeface="Arial"/>
              <a:buChar char="•"/>
            </a:pPr>
            <a:r>
              <a:rPr b="0" i="0" lang="es-MX" sz="1500" u="none" cap="none" strike="noStrike">
                <a:solidFill>
                  <a:schemeClr val="dk1"/>
                </a:solidFill>
                <a:latin typeface="Arial"/>
                <a:ea typeface="Arial"/>
                <a:cs typeface="Arial"/>
                <a:sym typeface="Arial"/>
              </a:rPr>
              <a:t>Una vez tomado el entrenamiento, la agencia de medios, hará de tu conocimiento las entrevistas disponibles en base a temas referentes al Comité que encabezas, y en la mayoría de las ocasiones te enviará preguntas que el medio desea hacerte.</a:t>
            </a:r>
            <a:endParaRPr sz="1500"/>
          </a:p>
          <a:p>
            <a:pPr indent="-279400" lvl="1" marL="742950" marR="0" rtl="0" algn="just">
              <a:spcBef>
                <a:spcPts val="320"/>
              </a:spcBef>
              <a:spcAft>
                <a:spcPts val="0"/>
              </a:spcAft>
              <a:buClr>
                <a:schemeClr val="dk1"/>
              </a:buClr>
              <a:buSzPts val="1500"/>
              <a:buFont typeface="Arial"/>
              <a:buChar char="•"/>
            </a:pPr>
            <a:r>
              <a:rPr b="0" i="0" lang="es-MX" sz="1500" u="none" cap="none" strike="noStrike">
                <a:solidFill>
                  <a:schemeClr val="dk1"/>
                </a:solidFill>
                <a:latin typeface="Arial"/>
                <a:ea typeface="Arial"/>
                <a:cs typeface="Arial"/>
                <a:sym typeface="Arial"/>
              </a:rPr>
              <a:t>Antes de cualquier entrevista agradeceremos consultes con</a:t>
            </a:r>
            <a:r>
              <a:rPr b="0" i="0" lang="es-MX" sz="1500" u="none" cap="none" strike="noStrike">
                <a:solidFill>
                  <a:srgbClr val="008080"/>
                </a:solidFill>
                <a:latin typeface="Arial"/>
                <a:ea typeface="Arial"/>
                <a:cs typeface="Arial"/>
                <a:sym typeface="Arial"/>
              </a:rPr>
              <a:t> </a:t>
            </a:r>
            <a:r>
              <a:rPr b="0" i="0" lang="es-MX" sz="1500" u="none" cap="none" strike="noStrike">
                <a:solidFill>
                  <a:schemeClr val="dk1"/>
                </a:solidFill>
                <a:latin typeface="Arial"/>
                <a:ea typeface="Arial"/>
                <a:cs typeface="Arial"/>
                <a:sym typeface="Arial"/>
              </a:rPr>
              <a:t>la Dirección de Asuntos Corporativos, que  cuentes con las estadísticas del sector más  actualizadas.</a:t>
            </a:r>
            <a:endParaRPr sz="1500"/>
          </a:p>
          <a:p>
            <a:pPr indent="-279400" lvl="1" marL="742950" marR="0" rtl="0" algn="just">
              <a:spcBef>
                <a:spcPts val="320"/>
              </a:spcBef>
              <a:spcAft>
                <a:spcPts val="0"/>
              </a:spcAft>
              <a:buClr>
                <a:schemeClr val="dk1"/>
              </a:buClr>
              <a:buSzPts val="1500"/>
              <a:buFont typeface="Arial"/>
              <a:buChar char="•"/>
            </a:pPr>
            <a:r>
              <a:rPr b="0" i="0" lang="es-MX" sz="1500" u="none" cap="none" strike="noStrike">
                <a:solidFill>
                  <a:schemeClr val="dk1"/>
                </a:solidFill>
                <a:latin typeface="Arial"/>
                <a:ea typeface="Arial"/>
                <a:cs typeface="Arial"/>
                <a:sym typeface="Arial"/>
              </a:rPr>
              <a:t>Asegura que todas las entrevistas sean coordinadas por </a:t>
            </a:r>
            <a:r>
              <a:rPr b="1" i="0" lang="es-MX" sz="1500" u="none" cap="none" strike="noStrike">
                <a:solidFill>
                  <a:schemeClr val="dk1"/>
                </a:solidFill>
                <a:latin typeface="Arial"/>
                <a:ea typeface="Arial"/>
                <a:cs typeface="Arial"/>
                <a:sym typeface="Arial"/>
              </a:rPr>
              <a:t>index</a:t>
            </a:r>
            <a:r>
              <a:rPr b="0" i="0" lang="es-MX" sz="1500" u="none" cap="none" strike="noStrike">
                <a:solidFill>
                  <a:schemeClr val="dk1"/>
                </a:solidFill>
                <a:latin typeface="Arial"/>
                <a:ea typeface="Arial"/>
                <a:cs typeface="Arial"/>
                <a:sym typeface="Arial"/>
              </a:rPr>
              <a:t> Nacional. Con esto tendremos un control del flujo de información del Consejo y en caso de que se haya publicado información errónea</a:t>
            </a:r>
            <a:r>
              <a:rPr b="0" i="0" lang="es-MX" sz="1500" u="none" cap="none" strike="noStrike">
                <a:solidFill>
                  <a:srgbClr val="008080"/>
                </a:solidFill>
                <a:latin typeface="Arial"/>
                <a:ea typeface="Arial"/>
                <a:cs typeface="Arial"/>
                <a:sym typeface="Arial"/>
              </a:rPr>
              <a:t>,</a:t>
            </a:r>
            <a:r>
              <a:rPr b="0" i="0" lang="es-MX" sz="1500" u="none" cap="none" strike="noStrike">
                <a:solidFill>
                  <a:schemeClr val="dk1"/>
                </a:solidFill>
                <a:latin typeface="Arial"/>
                <a:ea typeface="Arial"/>
                <a:cs typeface="Arial"/>
                <a:sym typeface="Arial"/>
              </a:rPr>
              <a:t> tengamos el susten</a:t>
            </a:r>
            <a:r>
              <a:rPr b="0" i="0" lang="es-MX" sz="1500" u="none" cap="none" strike="noStrike">
                <a:solidFill>
                  <a:srgbClr val="000000"/>
                </a:solidFill>
                <a:latin typeface="Arial"/>
                <a:ea typeface="Arial"/>
                <a:cs typeface="Arial"/>
                <a:sym typeface="Arial"/>
              </a:rPr>
              <a:t>to para ampararnos y/o solicitar una fe de erratas.</a:t>
            </a:r>
            <a:endParaRPr sz="1500">
              <a:solidFill>
                <a:srgbClr val="000000"/>
              </a:solidFill>
            </a:endParaRPr>
          </a:p>
          <a:p>
            <a:pPr indent="-279400" lvl="1" marL="742950" marR="0" rtl="0" algn="just">
              <a:spcBef>
                <a:spcPts val="320"/>
              </a:spcBef>
              <a:spcAft>
                <a:spcPts val="0"/>
              </a:spcAft>
              <a:buClr>
                <a:schemeClr val="dk1"/>
              </a:buClr>
              <a:buSzPts val="1500"/>
              <a:buFont typeface="Arial"/>
              <a:buChar char="•"/>
            </a:pPr>
            <a:r>
              <a:rPr b="0" i="0" lang="es-MX" sz="1500" u="none" cap="none" strike="noStrike">
                <a:solidFill>
                  <a:srgbClr val="000000"/>
                </a:solidFill>
                <a:latin typeface="Arial"/>
                <a:ea typeface="Arial"/>
                <a:cs typeface="Arial"/>
                <a:sym typeface="Arial"/>
              </a:rPr>
              <a:t>Agradeceremos tu apoyo para la toma de entrevistas a efecto de mantener un constante posicionamiento y evitar que los </a:t>
            </a:r>
            <a:r>
              <a:rPr b="0" i="0" lang="es-MX" sz="1500" u="none" cap="none" strike="noStrike">
                <a:solidFill>
                  <a:schemeClr val="dk1"/>
                </a:solidFill>
                <a:latin typeface="Arial"/>
                <a:ea typeface="Arial"/>
                <a:cs typeface="Arial"/>
                <a:sym typeface="Arial"/>
              </a:rPr>
              <a:t>medios recurran a otros organismos empresariales o consultorías respecto a temas del sector IMMEX. </a:t>
            </a:r>
            <a:endParaRPr sz="1500"/>
          </a:p>
        </p:txBody>
      </p:sp>
      <p:sp>
        <p:nvSpPr>
          <p:cNvPr id="350" name="Shape 35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MX"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pic>
        <p:nvPicPr>
          <p:cNvPr id="351" name="Shape 351"/>
          <p:cNvPicPr preferRelativeResize="0"/>
          <p:nvPr/>
        </p:nvPicPr>
        <p:blipFill rotWithShape="1">
          <a:blip r:embed="rId3">
            <a:alphaModFix/>
          </a:blip>
          <a:srcRect b="0" l="0" r="0" t="0"/>
          <a:stretch/>
        </p:blipFill>
        <p:spPr>
          <a:xfrm>
            <a:off x="6372200" y="188640"/>
            <a:ext cx="2562454" cy="888909"/>
          </a:xfrm>
          <a:prstGeom prst="rect">
            <a:avLst/>
          </a:prstGeom>
          <a:noFill/>
          <a:ln>
            <a:noFill/>
          </a:ln>
          <a:effectLst>
            <a:outerShdw blurRad="114300" rotWithShape="0" algn="ctr">
              <a:schemeClr val="dk1">
                <a:alpha val="96862"/>
              </a:schemeClr>
            </a:outerShdw>
          </a:effectLst>
        </p:spPr>
      </p:pic>
      <p:graphicFrame>
        <p:nvGraphicFramePr>
          <p:cNvPr id="352" name="Shape 352"/>
          <p:cNvGraphicFramePr/>
          <p:nvPr/>
        </p:nvGraphicFramePr>
        <p:xfrm>
          <a:off x="406424" y="1194659"/>
          <a:ext cx="3000000" cy="3000000"/>
        </p:xfrm>
        <a:graphic>
          <a:graphicData uri="http://schemas.openxmlformats.org/drawingml/2006/table">
            <a:tbl>
              <a:tblPr bandRow="1" firstCol="1" firstRow="1">
                <a:noFill/>
                <a:tableStyleId>{CFE602D2-F01C-4427-B04E-5F24B912834A}</a:tableStyleId>
              </a:tblPr>
              <a:tblGrid>
                <a:gridCol w="2587775"/>
                <a:gridCol w="1444650"/>
                <a:gridCol w="1440150"/>
                <a:gridCol w="1368150"/>
                <a:gridCol w="1440150"/>
              </a:tblGrid>
              <a:tr h="425025">
                <a:tc rowSpan="2">
                  <a:txBody>
                    <a:bodyPr>
                      <a:noAutofit/>
                    </a:bodyPr>
                    <a:lstStyle/>
                    <a:p>
                      <a:pPr indent="0" lvl="0" marL="0" marR="0" rtl="0" algn="ctr">
                        <a:spcBef>
                          <a:spcPts val="0"/>
                        </a:spcBef>
                        <a:spcAft>
                          <a:spcPts val="0"/>
                        </a:spcAft>
                        <a:buNone/>
                      </a:pPr>
                      <a:r>
                        <a:t/>
                      </a:r>
                      <a:endParaRPr sz="1200" u="none" cap="none" strike="noStrike">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gridSpan="3">
                  <a:txBody>
                    <a:bodyPr>
                      <a:noAutofit/>
                    </a:bodyPr>
                    <a:lstStyle/>
                    <a:p>
                      <a:pPr indent="0" lvl="0" marL="0" marR="0" rtl="0" algn="ctr">
                        <a:spcBef>
                          <a:spcPts val="0"/>
                        </a:spcBef>
                        <a:spcAft>
                          <a:spcPts val="0"/>
                        </a:spcAft>
                        <a:buNone/>
                      </a:pPr>
                      <a:r>
                        <a:rPr lang="es-MX" sz="1300" u="none" cap="none" strike="noStrike">
                          <a:solidFill>
                            <a:srgbClr val="000000"/>
                          </a:solidFill>
                          <a:latin typeface="Arial"/>
                          <a:ea typeface="Arial"/>
                          <a:cs typeface="Arial"/>
                          <a:sym typeface="Arial"/>
                        </a:rPr>
                        <a:t>Reporte de logros de Comités/Grupos de Trabajo</a:t>
                      </a:r>
                      <a:endParaRPr sz="1300" u="none" cap="none" strike="noStrike">
                        <a:solidFill>
                          <a:srgbClr val="000000"/>
                        </a:solidFill>
                        <a:latin typeface="Arial"/>
                        <a:ea typeface="Arial"/>
                        <a:cs typeface="Arial"/>
                        <a:sym typeface="Arial"/>
                      </a:endParaRPr>
                    </a:p>
                  </a:txBody>
                  <a:tcPr marT="0" marB="0" marR="68575" marL="68575" anchor="ctr">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hMerge="1"/>
                <a:tc hMerge="1"/>
                <a:tc rowSpan="2">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Código</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PD-AC-01-FO-0</a:t>
                      </a:r>
                      <a:r>
                        <a:rPr lang="es-MX" sz="1000">
                          <a:solidFill>
                            <a:srgbClr val="000000"/>
                          </a:solidFill>
                          <a:latin typeface="Arial"/>
                          <a:ea typeface="Arial"/>
                          <a:cs typeface="Arial"/>
                          <a:sym typeface="Arial"/>
                        </a:rPr>
                        <a:t>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r>
              <a:tr h="864100">
                <a:tc vMerge="1"/>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Fecha</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02-06-2017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Revisión</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1</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Página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a:latin typeface="Arial"/>
                          <a:ea typeface="Arial"/>
                          <a:cs typeface="Arial"/>
                          <a:sym typeface="Arial"/>
                        </a:rPr>
                        <a:t>11</a:t>
                      </a:r>
                      <a:r>
                        <a:rPr lang="es-MX" sz="1000" u="none" cap="none" strike="noStrike">
                          <a:solidFill>
                            <a:srgbClr val="000000"/>
                          </a:solidFill>
                          <a:latin typeface="Arial"/>
                          <a:ea typeface="Arial"/>
                          <a:cs typeface="Arial"/>
                          <a:sym typeface="Arial"/>
                        </a:rPr>
                        <a:t> de </a:t>
                      </a:r>
                      <a:r>
                        <a:rPr lang="es-MX" sz="1000">
                          <a:latin typeface="Arial"/>
                          <a:ea typeface="Arial"/>
                          <a:cs typeface="Arial"/>
                          <a:sym typeface="Arial"/>
                        </a:rPr>
                        <a:t>14</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vMerge="1"/>
              </a:tr>
            </a:tbl>
          </a:graphicData>
        </a:graphic>
      </p:graphicFrame>
      <p:pic>
        <p:nvPicPr>
          <p:cNvPr id="353" name="Shape 353"/>
          <p:cNvPicPr preferRelativeResize="0"/>
          <p:nvPr/>
        </p:nvPicPr>
        <p:blipFill rotWithShape="1">
          <a:blip r:embed="rId4">
            <a:alphaModFix/>
          </a:blip>
          <a:srcRect b="0" l="9861" r="9376" t="0"/>
          <a:stretch/>
        </p:blipFill>
        <p:spPr>
          <a:xfrm>
            <a:off x="457194" y="1230831"/>
            <a:ext cx="2489400" cy="12528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7" name="Shape 357"/>
        <p:cNvGrpSpPr/>
        <p:nvPr/>
      </p:nvGrpSpPr>
      <p:grpSpPr>
        <a:xfrm>
          <a:off x="0" y="0"/>
          <a:ext cx="0" cy="0"/>
          <a:chOff x="0" y="0"/>
          <a:chExt cx="0" cy="0"/>
        </a:xfrm>
      </p:grpSpPr>
      <p:sp>
        <p:nvSpPr>
          <p:cNvPr id="358" name="Shape 358"/>
          <p:cNvSpPr txBox="1"/>
          <p:nvPr>
            <p:ph idx="1" type="body"/>
          </p:nvPr>
        </p:nvSpPr>
        <p:spPr>
          <a:xfrm>
            <a:off x="457200" y="2796248"/>
            <a:ext cx="8229600" cy="3560100"/>
          </a:xfrm>
          <a:prstGeom prst="rect">
            <a:avLst/>
          </a:prstGeom>
          <a:noFill/>
          <a:ln>
            <a:noFill/>
          </a:ln>
        </p:spPr>
        <p:txBody>
          <a:bodyPr anchorCtr="0" anchor="t" bIns="45700" lIns="91425" spcFirstLastPara="1" rIns="91425" wrap="square" tIns="45700">
            <a:noAutofit/>
          </a:bodyPr>
          <a:lstStyle/>
          <a:p>
            <a:pPr indent="0" lvl="0" marL="0" marR="0" rtl="0" algn="just">
              <a:lnSpc>
                <a:spcPct val="80000"/>
              </a:lnSpc>
              <a:spcBef>
                <a:spcPts val="0"/>
              </a:spcBef>
              <a:spcAft>
                <a:spcPts val="0"/>
              </a:spcAft>
              <a:buClr>
                <a:schemeClr val="dk1"/>
              </a:buClr>
              <a:buFont typeface="Arial"/>
              <a:buNone/>
            </a:pPr>
            <a:r>
              <a:rPr b="0" i="0" lang="es-MX" sz="1800" u="none" cap="none" strike="noStrike">
                <a:solidFill>
                  <a:schemeClr val="dk1"/>
                </a:solidFill>
                <a:latin typeface="Arial"/>
                <a:ea typeface="Arial"/>
                <a:cs typeface="Arial"/>
                <a:sym typeface="Arial"/>
              </a:rPr>
              <a:t>6. Si detectas que más de una Asociación te reporta la misma problemática, es preferible que convoques a una conferencia telefónica para detectar si es de carácter nacional.</a:t>
            </a:r>
            <a:endParaRPr sz="1800"/>
          </a:p>
          <a:p>
            <a:pPr indent="-285750" lvl="1" marL="742950" marR="0" rtl="0" algn="just">
              <a:lnSpc>
                <a:spcPct val="80000"/>
              </a:lnSpc>
              <a:spcBef>
                <a:spcPts val="360"/>
              </a:spcBef>
              <a:spcAft>
                <a:spcPts val="0"/>
              </a:spcAft>
              <a:buClr>
                <a:schemeClr val="dk1"/>
              </a:buClr>
              <a:buSzPts val="1800"/>
              <a:buFont typeface="Arial"/>
              <a:buChar char="•"/>
            </a:pPr>
            <a:r>
              <a:rPr b="0" i="0" lang="es-MX" sz="1800" u="none" cap="none" strike="noStrike">
                <a:solidFill>
                  <a:schemeClr val="dk1"/>
                </a:solidFill>
                <a:latin typeface="Arial"/>
                <a:ea typeface="Arial"/>
                <a:cs typeface="Arial"/>
                <a:sym typeface="Arial"/>
              </a:rPr>
              <a:t>La Dirección de Asuntos Corporativos y Operaciones y su staff  te apoyará a organizar la conferencia telefónica, así como a generar una encuesta en línea en caso de que sea necesario detectar los casos.</a:t>
            </a:r>
            <a:endParaRPr sz="1800"/>
          </a:p>
          <a:p>
            <a:pPr indent="-285750" lvl="1" marL="742950" marR="0" rtl="0" algn="just">
              <a:lnSpc>
                <a:spcPct val="80000"/>
              </a:lnSpc>
              <a:spcBef>
                <a:spcPts val="360"/>
              </a:spcBef>
              <a:spcAft>
                <a:spcPts val="0"/>
              </a:spcAft>
              <a:buClr>
                <a:schemeClr val="dk1"/>
              </a:buClr>
              <a:buSzPts val="1800"/>
              <a:buFont typeface="Arial"/>
              <a:buChar char="•"/>
            </a:pPr>
            <a:r>
              <a:rPr b="0" i="0" lang="es-MX" sz="1800" u="none" cap="none" strike="noStrike">
                <a:solidFill>
                  <a:schemeClr val="dk1"/>
                </a:solidFill>
                <a:latin typeface="Arial"/>
                <a:ea typeface="Arial"/>
                <a:cs typeface="Arial"/>
                <a:sym typeface="Arial"/>
              </a:rPr>
              <a:t>En caso de que se levante una encuesta, deberás solicitar que utilice exclusivamente la liga enviada por </a:t>
            </a:r>
            <a:r>
              <a:rPr b="1" i="0" lang="es-MX" sz="1800" u="none" cap="none" strike="noStrike">
                <a:solidFill>
                  <a:schemeClr val="dk1"/>
                </a:solidFill>
                <a:latin typeface="Arial"/>
                <a:ea typeface="Arial"/>
                <a:cs typeface="Arial"/>
                <a:sym typeface="Arial"/>
              </a:rPr>
              <a:t>index</a:t>
            </a:r>
            <a:r>
              <a:rPr b="0" i="0" lang="es-MX" sz="1800" u="none" cap="none" strike="noStrike">
                <a:solidFill>
                  <a:schemeClr val="dk1"/>
                </a:solidFill>
                <a:latin typeface="Arial"/>
                <a:ea typeface="Arial"/>
                <a:cs typeface="Arial"/>
                <a:sym typeface="Arial"/>
              </a:rPr>
              <a:t> Nacional, ya que se agilizará la capacidad de respuesta frente a las autoridades, generaremos estadísticas de manera inmediata y también evitaremos que entre tantos correos, se llegase a omitir algún caso por no haber sido recolectado por el mismo sistema.</a:t>
            </a:r>
            <a:endParaRPr sz="1800"/>
          </a:p>
        </p:txBody>
      </p:sp>
      <p:pic>
        <p:nvPicPr>
          <p:cNvPr id="359" name="Shape 359"/>
          <p:cNvPicPr preferRelativeResize="0"/>
          <p:nvPr/>
        </p:nvPicPr>
        <p:blipFill rotWithShape="1">
          <a:blip r:embed="rId3">
            <a:alphaModFix/>
          </a:blip>
          <a:srcRect b="0" l="0" r="0" t="0"/>
          <a:stretch/>
        </p:blipFill>
        <p:spPr>
          <a:xfrm>
            <a:off x="6372200" y="188640"/>
            <a:ext cx="2562454" cy="888909"/>
          </a:xfrm>
          <a:prstGeom prst="rect">
            <a:avLst/>
          </a:prstGeom>
          <a:noFill/>
          <a:ln>
            <a:noFill/>
          </a:ln>
          <a:effectLst>
            <a:outerShdw blurRad="114300" rotWithShape="0" algn="ctr">
              <a:schemeClr val="dk1">
                <a:alpha val="96862"/>
              </a:schemeClr>
            </a:outerShdw>
          </a:effectLst>
        </p:spPr>
      </p:pic>
      <p:graphicFrame>
        <p:nvGraphicFramePr>
          <p:cNvPr id="360" name="Shape 360"/>
          <p:cNvGraphicFramePr/>
          <p:nvPr/>
        </p:nvGraphicFramePr>
        <p:xfrm>
          <a:off x="406424" y="1194659"/>
          <a:ext cx="3000000" cy="3000000"/>
        </p:xfrm>
        <a:graphic>
          <a:graphicData uri="http://schemas.openxmlformats.org/drawingml/2006/table">
            <a:tbl>
              <a:tblPr bandRow="1" firstCol="1" firstRow="1">
                <a:noFill/>
                <a:tableStyleId>{CFE602D2-F01C-4427-B04E-5F24B912834A}</a:tableStyleId>
              </a:tblPr>
              <a:tblGrid>
                <a:gridCol w="2587775"/>
                <a:gridCol w="1444650"/>
                <a:gridCol w="1440150"/>
                <a:gridCol w="1368150"/>
                <a:gridCol w="1440150"/>
              </a:tblGrid>
              <a:tr h="425025">
                <a:tc rowSpan="2">
                  <a:txBody>
                    <a:bodyPr>
                      <a:noAutofit/>
                    </a:bodyPr>
                    <a:lstStyle/>
                    <a:p>
                      <a:pPr indent="0" lvl="0" marL="0" marR="0" rtl="0" algn="ctr">
                        <a:spcBef>
                          <a:spcPts val="0"/>
                        </a:spcBef>
                        <a:spcAft>
                          <a:spcPts val="0"/>
                        </a:spcAft>
                        <a:buNone/>
                      </a:pPr>
                      <a:r>
                        <a:t/>
                      </a:r>
                      <a:endParaRPr sz="1200" u="none" cap="none" strike="noStrike">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gridSpan="3">
                  <a:txBody>
                    <a:bodyPr>
                      <a:noAutofit/>
                    </a:bodyPr>
                    <a:lstStyle/>
                    <a:p>
                      <a:pPr indent="0" lvl="0" marL="0" marR="0" rtl="0" algn="ctr">
                        <a:spcBef>
                          <a:spcPts val="0"/>
                        </a:spcBef>
                        <a:spcAft>
                          <a:spcPts val="0"/>
                        </a:spcAft>
                        <a:buNone/>
                      </a:pPr>
                      <a:r>
                        <a:rPr lang="es-MX" sz="1300" u="none" cap="none" strike="noStrike">
                          <a:solidFill>
                            <a:srgbClr val="000000"/>
                          </a:solidFill>
                          <a:latin typeface="Arial"/>
                          <a:ea typeface="Arial"/>
                          <a:cs typeface="Arial"/>
                          <a:sym typeface="Arial"/>
                        </a:rPr>
                        <a:t>Reporte de logros de Comités/Grupos de Trabajo</a:t>
                      </a:r>
                      <a:endParaRPr sz="1300" u="none" cap="none" strike="noStrike">
                        <a:solidFill>
                          <a:srgbClr val="000000"/>
                        </a:solidFill>
                        <a:latin typeface="Arial"/>
                        <a:ea typeface="Arial"/>
                        <a:cs typeface="Arial"/>
                        <a:sym typeface="Arial"/>
                      </a:endParaRPr>
                    </a:p>
                  </a:txBody>
                  <a:tcPr marT="0" marB="0" marR="68575" marL="68575" anchor="ctr">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hMerge="1"/>
                <a:tc hMerge="1"/>
                <a:tc rowSpan="2">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Código</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PD-AC-01-FO-0</a:t>
                      </a:r>
                      <a:r>
                        <a:rPr lang="es-MX" sz="1000">
                          <a:solidFill>
                            <a:srgbClr val="000000"/>
                          </a:solidFill>
                          <a:latin typeface="Arial"/>
                          <a:ea typeface="Arial"/>
                          <a:cs typeface="Arial"/>
                          <a:sym typeface="Arial"/>
                        </a:rPr>
                        <a:t>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r>
              <a:tr h="864100">
                <a:tc vMerge="1"/>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Fecha</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02-06-2017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Revisión</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1</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Página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a:latin typeface="Arial"/>
                          <a:ea typeface="Arial"/>
                          <a:cs typeface="Arial"/>
                          <a:sym typeface="Arial"/>
                        </a:rPr>
                        <a:t>12</a:t>
                      </a:r>
                      <a:r>
                        <a:rPr lang="es-MX" sz="1000" u="none" cap="none" strike="noStrike">
                          <a:solidFill>
                            <a:srgbClr val="000000"/>
                          </a:solidFill>
                          <a:latin typeface="Arial"/>
                          <a:ea typeface="Arial"/>
                          <a:cs typeface="Arial"/>
                          <a:sym typeface="Arial"/>
                        </a:rPr>
                        <a:t> de </a:t>
                      </a:r>
                      <a:r>
                        <a:rPr lang="es-MX" sz="1000">
                          <a:latin typeface="Arial"/>
                          <a:ea typeface="Arial"/>
                          <a:cs typeface="Arial"/>
                          <a:sym typeface="Arial"/>
                        </a:rPr>
                        <a:t>14</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vMerge="1"/>
              </a:tr>
            </a:tbl>
          </a:graphicData>
        </a:graphic>
      </p:graphicFrame>
      <p:pic>
        <p:nvPicPr>
          <p:cNvPr id="361" name="Shape 361"/>
          <p:cNvPicPr preferRelativeResize="0"/>
          <p:nvPr/>
        </p:nvPicPr>
        <p:blipFill rotWithShape="1">
          <a:blip r:embed="rId4">
            <a:alphaModFix/>
          </a:blip>
          <a:srcRect b="0" l="9861" r="9376" t="0"/>
          <a:stretch/>
        </p:blipFill>
        <p:spPr>
          <a:xfrm>
            <a:off x="457194" y="1230831"/>
            <a:ext cx="2489400" cy="12528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5" name="Shape 365"/>
        <p:cNvGrpSpPr/>
        <p:nvPr/>
      </p:nvGrpSpPr>
      <p:grpSpPr>
        <a:xfrm>
          <a:off x="0" y="0"/>
          <a:ext cx="0" cy="0"/>
          <a:chOff x="0" y="0"/>
          <a:chExt cx="0" cy="0"/>
        </a:xfrm>
      </p:grpSpPr>
      <p:sp>
        <p:nvSpPr>
          <p:cNvPr id="366" name="Shape 366"/>
          <p:cNvSpPr txBox="1"/>
          <p:nvPr>
            <p:ph idx="1" type="body"/>
          </p:nvPr>
        </p:nvSpPr>
        <p:spPr>
          <a:xfrm>
            <a:off x="251525" y="2744975"/>
            <a:ext cx="8517600" cy="3953100"/>
          </a:xfrm>
          <a:prstGeom prst="rect">
            <a:avLst/>
          </a:prstGeom>
          <a:noFill/>
          <a:ln>
            <a:noFill/>
          </a:ln>
        </p:spPr>
        <p:txBody>
          <a:bodyPr anchorCtr="0" anchor="t" bIns="45700" lIns="91425" spcFirstLastPara="1" rIns="91425" wrap="square" tIns="45700">
            <a:noAutofit/>
          </a:bodyPr>
          <a:lstStyle/>
          <a:p>
            <a:pPr indent="0" lvl="0" marL="0" marR="0" rtl="0" algn="just">
              <a:spcBef>
                <a:spcPts val="0"/>
              </a:spcBef>
              <a:spcAft>
                <a:spcPts val="0"/>
              </a:spcAft>
              <a:buClr>
                <a:schemeClr val="dk1"/>
              </a:buClr>
              <a:buFont typeface="Arial"/>
              <a:buNone/>
            </a:pPr>
            <a:r>
              <a:rPr b="0" i="0" lang="es-MX" sz="1800" u="none" cap="none" strike="noStrike">
                <a:solidFill>
                  <a:schemeClr val="dk1"/>
                </a:solidFill>
                <a:latin typeface="Arial"/>
                <a:ea typeface="Arial"/>
                <a:cs typeface="Arial"/>
                <a:sym typeface="Arial"/>
              </a:rPr>
              <a:t>7. A las  reuniones del Comité con autoridades  u organismos, te acompañará algún representante de la Dirección de Asuntos Corporativos.</a:t>
            </a:r>
            <a:endParaRPr b="0" i="0" sz="1800" u="none" cap="none" strike="noStrike">
              <a:solidFill>
                <a:schemeClr val="dk1"/>
              </a:solidFill>
              <a:latin typeface="Arial"/>
              <a:ea typeface="Arial"/>
              <a:cs typeface="Arial"/>
              <a:sym typeface="Arial"/>
            </a:endParaRPr>
          </a:p>
          <a:p>
            <a:pPr indent="-247650" lvl="1" marL="742950" marR="0" rtl="0" algn="just">
              <a:lnSpc>
                <a:spcPct val="80000"/>
              </a:lnSpc>
              <a:spcBef>
                <a:spcPts val="480"/>
              </a:spcBef>
              <a:spcAft>
                <a:spcPts val="0"/>
              </a:spcAft>
              <a:buClr>
                <a:schemeClr val="dk1"/>
              </a:buClr>
              <a:buSzPts val="1800"/>
              <a:buFont typeface="Noto Sans Symbols"/>
              <a:buChar char="❖"/>
            </a:pPr>
            <a:r>
              <a:rPr b="0" i="0" lang="es-MX" sz="1800" u="none" cap="none" strike="noStrike">
                <a:solidFill>
                  <a:schemeClr val="dk1"/>
                </a:solidFill>
                <a:latin typeface="Calibri"/>
                <a:ea typeface="Calibri"/>
                <a:cs typeface="Calibri"/>
                <a:sym typeface="Calibri"/>
              </a:rPr>
              <a:t> </a:t>
            </a:r>
            <a:r>
              <a:rPr b="0" i="0" lang="es-MX" sz="1800" u="none" cap="none" strike="noStrike">
                <a:solidFill>
                  <a:schemeClr val="dk1"/>
                </a:solidFill>
                <a:latin typeface="Arial"/>
                <a:ea typeface="Arial"/>
                <a:cs typeface="Arial"/>
                <a:sym typeface="Arial"/>
              </a:rPr>
              <a:t>Esto nos ayudará a tener trazabilidad de los acuerdos que se generen.</a:t>
            </a:r>
            <a:endParaRPr b="0" i="0" sz="1800" u="none" cap="none" strike="noStrike">
              <a:solidFill>
                <a:schemeClr val="dk1"/>
              </a:solidFill>
              <a:latin typeface="Arial"/>
              <a:ea typeface="Arial"/>
              <a:cs typeface="Arial"/>
              <a:sym typeface="Arial"/>
            </a:endParaRPr>
          </a:p>
          <a:p>
            <a:pPr indent="0" lvl="0" marL="0" marR="0" rtl="0" algn="just">
              <a:lnSpc>
                <a:spcPct val="80000"/>
              </a:lnSpc>
              <a:spcBef>
                <a:spcPts val="480"/>
              </a:spcBef>
              <a:spcAft>
                <a:spcPts val="0"/>
              </a:spcAft>
              <a:buNone/>
            </a:pPr>
            <a:r>
              <a:t/>
            </a:r>
            <a:endParaRPr sz="1800">
              <a:latin typeface="Arial"/>
              <a:ea typeface="Arial"/>
              <a:cs typeface="Arial"/>
              <a:sym typeface="Arial"/>
            </a:endParaRPr>
          </a:p>
          <a:p>
            <a:pPr indent="0" lvl="0" marL="0" marR="0" rtl="0" algn="just">
              <a:spcBef>
                <a:spcPts val="480"/>
              </a:spcBef>
              <a:spcAft>
                <a:spcPts val="0"/>
              </a:spcAft>
              <a:buClr>
                <a:schemeClr val="dk1"/>
              </a:buClr>
              <a:buFont typeface="Arial"/>
              <a:buNone/>
            </a:pPr>
            <a:r>
              <a:rPr b="0" i="0" lang="es-MX" sz="1800" u="none" cap="none" strike="noStrike">
                <a:solidFill>
                  <a:schemeClr val="dk1"/>
                </a:solidFill>
                <a:latin typeface="Arial"/>
                <a:ea typeface="Arial"/>
                <a:cs typeface="Arial"/>
                <a:sym typeface="Arial"/>
              </a:rPr>
              <a:t>8. Se tendrá una conferencia telefónica con el área de Asuntos Corporativos para afinar detalles sobre la manera en que se estará trabajando y el apoyo que se te estará brindando.</a:t>
            </a:r>
            <a:endParaRPr sz="1800"/>
          </a:p>
          <a:p>
            <a:pPr indent="-285750" lvl="1" marL="742950" marR="0" rtl="0" algn="just">
              <a:lnSpc>
                <a:spcPct val="80000"/>
              </a:lnSpc>
              <a:spcBef>
                <a:spcPts val="360"/>
              </a:spcBef>
              <a:spcAft>
                <a:spcPts val="0"/>
              </a:spcAft>
              <a:buClr>
                <a:schemeClr val="dk1"/>
              </a:buClr>
              <a:buSzPts val="1800"/>
              <a:buFont typeface="Noto Sans Symbols"/>
              <a:buChar char="❖"/>
            </a:pPr>
            <a:r>
              <a:rPr b="0" i="0" lang="es-MX" sz="1800" u="none" cap="none" strike="noStrike">
                <a:solidFill>
                  <a:schemeClr val="dk1"/>
                </a:solidFill>
                <a:latin typeface="Arial"/>
                <a:ea typeface="Arial"/>
                <a:cs typeface="Arial"/>
                <a:sym typeface="Arial"/>
              </a:rPr>
              <a:t>Esto hará mucho más sencillo arrancar con gran impulso.</a:t>
            </a:r>
            <a:endParaRPr b="0" i="0" sz="1800" u="none" cap="none" strike="noStrike">
              <a:solidFill>
                <a:schemeClr val="dk1"/>
              </a:solidFill>
              <a:latin typeface="Arial"/>
              <a:ea typeface="Arial"/>
              <a:cs typeface="Arial"/>
              <a:sym typeface="Arial"/>
            </a:endParaRPr>
          </a:p>
          <a:p>
            <a:pPr indent="0" lvl="0" marL="457200" marR="0" rtl="0" algn="just">
              <a:lnSpc>
                <a:spcPct val="80000"/>
              </a:lnSpc>
              <a:spcBef>
                <a:spcPts val="360"/>
              </a:spcBef>
              <a:spcAft>
                <a:spcPts val="0"/>
              </a:spcAft>
              <a:buNone/>
            </a:pPr>
            <a:r>
              <a:t/>
            </a:r>
            <a:endParaRPr sz="1800">
              <a:latin typeface="Arial"/>
              <a:ea typeface="Arial"/>
              <a:cs typeface="Arial"/>
              <a:sym typeface="Arial"/>
            </a:endParaRPr>
          </a:p>
          <a:p>
            <a:pPr indent="0" lvl="1" marL="0" marR="0" rtl="0" algn="just">
              <a:lnSpc>
                <a:spcPct val="80000"/>
              </a:lnSpc>
              <a:spcBef>
                <a:spcPts val="480"/>
              </a:spcBef>
              <a:spcAft>
                <a:spcPts val="0"/>
              </a:spcAft>
              <a:buClr>
                <a:schemeClr val="dk1"/>
              </a:buClr>
              <a:buFont typeface="Arial"/>
              <a:buNone/>
            </a:pPr>
            <a:r>
              <a:rPr b="0" i="0" lang="es-MX" sz="1800" u="none" cap="none" strike="noStrike">
                <a:solidFill>
                  <a:schemeClr val="dk1"/>
                </a:solidFill>
                <a:latin typeface="Arial"/>
                <a:ea typeface="Arial"/>
                <a:cs typeface="Arial"/>
                <a:sym typeface="Arial"/>
              </a:rPr>
              <a:t>9. Al finalizar el año calendario, comparte un reporte de los trabajos realizados por el Comité con las Asociaciones </a:t>
            </a:r>
            <a:r>
              <a:rPr b="1" i="0" lang="es-MX" sz="1800" u="none" cap="none" strike="noStrike">
                <a:solidFill>
                  <a:schemeClr val="dk1"/>
                </a:solidFill>
                <a:latin typeface="Arial"/>
                <a:ea typeface="Arial"/>
                <a:cs typeface="Arial"/>
                <a:sym typeface="Arial"/>
              </a:rPr>
              <a:t>index</a:t>
            </a:r>
            <a:r>
              <a:rPr b="0" i="0" lang="es-MX" sz="1800" u="none" cap="none" strike="noStrike">
                <a:solidFill>
                  <a:schemeClr val="dk1"/>
                </a:solidFill>
                <a:latin typeface="Arial"/>
                <a:ea typeface="Arial"/>
                <a:cs typeface="Arial"/>
                <a:sym typeface="Arial"/>
              </a:rPr>
              <a:t> y  la membresía nacional.</a:t>
            </a:r>
            <a:endParaRPr b="0" i="0" sz="1800" u="none" cap="none" strike="noStrike">
              <a:solidFill>
                <a:schemeClr val="dk1"/>
              </a:solidFill>
              <a:latin typeface="Arial"/>
              <a:ea typeface="Arial"/>
              <a:cs typeface="Arial"/>
              <a:sym typeface="Arial"/>
            </a:endParaRPr>
          </a:p>
          <a:p>
            <a:pPr indent="-285750" lvl="1" marL="742950" marR="0" rtl="0" algn="just">
              <a:lnSpc>
                <a:spcPct val="90000"/>
              </a:lnSpc>
              <a:spcBef>
                <a:spcPts val="360"/>
              </a:spcBef>
              <a:spcAft>
                <a:spcPts val="0"/>
              </a:spcAft>
              <a:buClr>
                <a:schemeClr val="dk1"/>
              </a:buClr>
              <a:buSzPts val="1800"/>
              <a:buFont typeface="Noto Sans Symbols"/>
              <a:buChar char="❖"/>
            </a:pPr>
            <a:r>
              <a:rPr b="0" i="0" lang="es-MX" sz="1800" u="none" cap="none" strike="noStrike">
                <a:solidFill>
                  <a:schemeClr val="dk1"/>
                </a:solidFill>
                <a:latin typeface="Arial"/>
                <a:ea typeface="Arial"/>
                <a:cs typeface="Arial"/>
                <a:sym typeface="Arial"/>
              </a:rPr>
              <a:t>          Este material ejemplificará los esfuerzos del comité.</a:t>
            </a:r>
            <a:endParaRPr sz="1800"/>
          </a:p>
          <a:p>
            <a:pPr indent="0" lvl="1" marL="457200" marR="0" rtl="0" algn="just">
              <a:lnSpc>
                <a:spcPct val="80000"/>
              </a:lnSpc>
              <a:spcBef>
                <a:spcPts val="360"/>
              </a:spcBef>
              <a:spcAft>
                <a:spcPts val="0"/>
              </a:spcAft>
              <a:buClr>
                <a:schemeClr val="dk1"/>
              </a:buClr>
              <a:buFont typeface="Arial"/>
              <a:buNone/>
            </a:pPr>
            <a:r>
              <a:t/>
            </a:r>
            <a:endParaRPr b="0" i="0" sz="1800" u="none" cap="none" strike="noStrike">
              <a:solidFill>
                <a:schemeClr val="dk1"/>
              </a:solidFill>
              <a:latin typeface="Arial"/>
              <a:ea typeface="Arial"/>
              <a:cs typeface="Arial"/>
              <a:sym typeface="Arial"/>
            </a:endParaRPr>
          </a:p>
          <a:p>
            <a:pPr indent="-139700" lvl="0" marL="342900" marR="0" rtl="0" algn="just">
              <a:spcBef>
                <a:spcPts val="640"/>
              </a:spcBef>
              <a:spcAft>
                <a:spcPts val="0"/>
              </a:spcAft>
              <a:buClr>
                <a:schemeClr val="dk1"/>
              </a:buClr>
              <a:buSzPts val="3200"/>
              <a:buFont typeface="Arial"/>
              <a:buNone/>
            </a:pPr>
            <a:r>
              <a:t/>
            </a:r>
            <a:endParaRPr b="0" i="0" sz="1800" u="none" cap="none" strike="noStrike">
              <a:solidFill>
                <a:schemeClr val="dk1"/>
              </a:solidFill>
              <a:latin typeface="Calibri"/>
              <a:ea typeface="Calibri"/>
              <a:cs typeface="Calibri"/>
              <a:sym typeface="Calibri"/>
            </a:endParaRPr>
          </a:p>
        </p:txBody>
      </p:sp>
      <p:pic>
        <p:nvPicPr>
          <p:cNvPr id="367" name="Shape 367"/>
          <p:cNvPicPr preferRelativeResize="0"/>
          <p:nvPr/>
        </p:nvPicPr>
        <p:blipFill rotWithShape="1">
          <a:blip r:embed="rId3">
            <a:alphaModFix/>
          </a:blip>
          <a:srcRect b="0" l="0" r="0" t="0"/>
          <a:stretch/>
        </p:blipFill>
        <p:spPr>
          <a:xfrm>
            <a:off x="6372200" y="188640"/>
            <a:ext cx="2562454" cy="888909"/>
          </a:xfrm>
          <a:prstGeom prst="rect">
            <a:avLst/>
          </a:prstGeom>
          <a:noFill/>
          <a:ln>
            <a:noFill/>
          </a:ln>
          <a:effectLst>
            <a:outerShdw blurRad="114300" rotWithShape="0" algn="ctr">
              <a:schemeClr val="dk1">
                <a:alpha val="96862"/>
              </a:schemeClr>
            </a:outerShdw>
          </a:effectLst>
        </p:spPr>
      </p:pic>
      <p:graphicFrame>
        <p:nvGraphicFramePr>
          <p:cNvPr id="368" name="Shape 368"/>
          <p:cNvGraphicFramePr/>
          <p:nvPr/>
        </p:nvGraphicFramePr>
        <p:xfrm>
          <a:off x="406424" y="1194659"/>
          <a:ext cx="3000000" cy="3000000"/>
        </p:xfrm>
        <a:graphic>
          <a:graphicData uri="http://schemas.openxmlformats.org/drawingml/2006/table">
            <a:tbl>
              <a:tblPr bandRow="1" firstCol="1" firstRow="1">
                <a:noFill/>
                <a:tableStyleId>{CFE602D2-F01C-4427-B04E-5F24B912834A}</a:tableStyleId>
              </a:tblPr>
              <a:tblGrid>
                <a:gridCol w="2587775"/>
                <a:gridCol w="1444650"/>
                <a:gridCol w="1440150"/>
                <a:gridCol w="1368150"/>
                <a:gridCol w="1440150"/>
              </a:tblGrid>
              <a:tr h="425025">
                <a:tc rowSpan="2">
                  <a:txBody>
                    <a:bodyPr>
                      <a:noAutofit/>
                    </a:bodyPr>
                    <a:lstStyle/>
                    <a:p>
                      <a:pPr indent="0" lvl="0" marL="0" marR="0" rtl="0" algn="ctr">
                        <a:spcBef>
                          <a:spcPts val="0"/>
                        </a:spcBef>
                        <a:spcAft>
                          <a:spcPts val="0"/>
                        </a:spcAft>
                        <a:buNone/>
                      </a:pPr>
                      <a:r>
                        <a:t/>
                      </a:r>
                      <a:endParaRPr sz="1200" u="none" cap="none" strike="noStrike">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gridSpan="3">
                  <a:txBody>
                    <a:bodyPr>
                      <a:noAutofit/>
                    </a:bodyPr>
                    <a:lstStyle/>
                    <a:p>
                      <a:pPr indent="0" lvl="0" marL="0" marR="0" rtl="0" algn="ctr">
                        <a:spcBef>
                          <a:spcPts val="0"/>
                        </a:spcBef>
                        <a:spcAft>
                          <a:spcPts val="0"/>
                        </a:spcAft>
                        <a:buNone/>
                      </a:pPr>
                      <a:r>
                        <a:rPr lang="es-MX" sz="1300" u="none" cap="none" strike="noStrike">
                          <a:solidFill>
                            <a:srgbClr val="000000"/>
                          </a:solidFill>
                          <a:latin typeface="Arial"/>
                          <a:ea typeface="Arial"/>
                          <a:cs typeface="Arial"/>
                          <a:sym typeface="Arial"/>
                        </a:rPr>
                        <a:t>Reporte de logros de Comités/Grupos de Trabajo</a:t>
                      </a:r>
                      <a:endParaRPr sz="1300" u="none" cap="none" strike="noStrike">
                        <a:solidFill>
                          <a:srgbClr val="000000"/>
                        </a:solidFill>
                        <a:latin typeface="Arial"/>
                        <a:ea typeface="Arial"/>
                        <a:cs typeface="Arial"/>
                        <a:sym typeface="Arial"/>
                      </a:endParaRPr>
                    </a:p>
                  </a:txBody>
                  <a:tcPr marT="0" marB="0" marR="68575" marL="68575" anchor="ctr">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hMerge="1"/>
                <a:tc hMerge="1"/>
                <a:tc rowSpan="2">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Código</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PD-AC-01-FO-0</a:t>
                      </a:r>
                      <a:r>
                        <a:rPr lang="es-MX" sz="1000">
                          <a:solidFill>
                            <a:srgbClr val="000000"/>
                          </a:solidFill>
                          <a:latin typeface="Arial"/>
                          <a:ea typeface="Arial"/>
                          <a:cs typeface="Arial"/>
                          <a:sym typeface="Arial"/>
                        </a:rPr>
                        <a:t>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r>
              <a:tr h="864100">
                <a:tc vMerge="1"/>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Fecha</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02-06-2017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Revisión</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1</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Página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a:latin typeface="Arial"/>
                          <a:ea typeface="Arial"/>
                          <a:cs typeface="Arial"/>
                          <a:sym typeface="Arial"/>
                        </a:rPr>
                        <a:t>13</a:t>
                      </a:r>
                      <a:r>
                        <a:rPr lang="es-MX" sz="1000" u="none" cap="none" strike="noStrike">
                          <a:solidFill>
                            <a:srgbClr val="000000"/>
                          </a:solidFill>
                          <a:latin typeface="Arial"/>
                          <a:ea typeface="Arial"/>
                          <a:cs typeface="Arial"/>
                          <a:sym typeface="Arial"/>
                        </a:rPr>
                        <a:t> de </a:t>
                      </a:r>
                      <a:r>
                        <a:rPr lang="es-MX" sz="1000">
                          <a:latin typeface="Arial"/>
                          <a:ea typeface="Arial"/>
                          <a:cs typeface="Arial"/>
                          <a:sym typeface="Arial"/>
                        </a:rPr>
                        <a:t>14</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vMerge="1"/>
              </a:tr>
            </a:tbl>
          </a:graphicData>
        </a:graphic>
      </p:graphicFrame>
      <p:pic>
        <p:nvPicPr>
          <p:cNvPr id="369" name="Shape 369"/>
          <p:cNvPicPr preferRelativeResize="0"/>
          <p:nvPr/>
        </p:nvPicPr>
        <p:blipFill rotWithShape="1">
          <a:blip r:embed="rId4">
            <a:alphaModFix/>
          </a:blip>
          <a:srcRect b="0" l="9861" r="9376" t="0"/>
          <a:stretch/>
        </p:blipFill>
        <p:spPr>
          <a:xfrm>
            <a:off x="457194" y="1230831"/>
            <a:ext cx="2489400" cy="12528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3">
            <a:alphaModFix amt="86000"/>
          </a:blip>
          <a:stretch>
            <a:fillRect b="0" l="0" r="0" t="54999"/>
          </a:stretch>
        </a:blipFill>
      </p:bgPr>
    </p:bg>
    <p:spTree>
      <p:nvGrpSpPr>
        <p:cNvPr id="373" name="Shape 373"/>
        <p:cNvGrpSpPr/>
        <p:nvPr/>
      </p:nvGrpSpPr>
      <p:grpSpPr>
        <a:xfrm>
          <a:off x="0" y="0"/>
          <a:ext cx="0" cy="0"/>
          <a:chOff x="0" y="0"/>
          <a:chExt cx="0" cy="0"/>
        </a:xfrm>
      </p:grpSpPr>
      <p:pic>
        <p:nvPicPr>
          <p:cNvPr id="374" name="Shape 374"/>
          <p:cNvPicPr preferRelativeResize="0"/>
          <p:nvPr/>
        </p:nvPicPr>
        <p:blipFill rotWithShape="1">
          <a:blip r:embed="rId4">
            <a:alphaModFix/>
          </a:blip>
          <a:srcRect b="0" l="0" r="0" t="0"/>
          <a:stretch/>
        </p:blipFill>
        <p:spPr>
          <a:xfrm>
            <a:off x="209346" y="5805264"/>
            <a:ext cx="2562454" cy="888909"/>
          </a:xfrm>
          <a:prstGeom prst="rect">
            <a:avLst/>
          </a:prstGeom>
          <a:noFill/>
          <a:ln>
            <a:noFill/>
          </a:ln>
          <a:effectLst>
            <a:outerShdw blurRad="114300" rotWithShape="0" algn="ctr">
              <a:schemeClr val="dk1">
                <a:alpha val="96862"/>
              </a:schemeClr>
            </a:outerShdw>
          </a:effectLst>
        </p:spPr>
      </p:pic>
      <p:sp>
        <p:nvSpPr>
          <p:cNvPr id="375" name="Shape 375"/>
          <p:cNvSpPr txBox="1"/>
          <p:nvPr/>
        </p:nvSpPr>
        <p:spPr>
          <a:xfrm>
            <a:off x="395525" y="2563673"/>
            <a:ext cx="8314500" cy="2847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chemeClr val="dk1"/>
              </a:buClr>
              <a:buFont typeface="Arial"/>
              <a:buNone/>
            </a:pPr>
            <a:r>
              <a:rPr b="1" i="0" lang="es-MX" sz="1800" u="none" cap="none" strike="noStrike">
                <a:solidFill>
                  <a:schemeClr val="dk1"/>
                </a:solidFill>
                <a:latin typeface="Arial"/>
                <a:ea typeface="Arial"/>
                <a:cs typeface="Arial"/>
                <a:sym typeface="Arial"/>
              </a:rPr>
              <a:t>Cualquier duda adicional, favor de escribir a </a:t>
            </a:r>
            <a:r>
              <a:rPr b="1" i="0" lang="es-MX" sz="1800" u="sng" cap="none" strike="noStrike">
                <a:solidFill>
                  <a:schemeClr val="hlink"/>
                </a:solidFill>
                <a:latin typeface="Arial"/>
                <a:ea typeface="Arial"/>
                <a:cs typeface="Arial"/>
                <a:sym typeface="Arial"/>
                <a:hlinkClick r:id="rId5"/>
              </a:rPr>
              <a:t>asuntoscorporativos@index.org.mx</a:t>
            </a:r>
            <a:r>
              <a:rPr b="1" i="0" lang="es-MX" sz="1800" u="none" cap="none" strike="noStrike">
                <a:solidFill>
                  <a:srgbClr val="009999"/>
                </a:solidFill>
                <a:latin typeface="Arial"/>
                <a:ea typeface="Arial"/>
                <a:cs typeface="Arial"/>
                <a:sym typeface="Arial"/>
              </a:rPr>
              <a:t> </a:t>
            </a:r>
            <a:endParaRPr sz="1800"/>
          </a:p>
          <a:p>
            <a:pPr indent="0" lvl="0" marL="0" marR="0" rtl="0" algn="ctr">
              <a:spcBef>
                <a:spcPts val="0"/>
              </a:spcBef>
              <a:spcAft>
                <a:spcPts val="0"/>
              </a:spcAft>
              <a:buClr>
                <a:schemeClr val="dk1"/>
              </a:buClr>
              <a:buFont typeface="Arial"/>
              <a:buNone/>
            </a:pPr>
            <a:r>
              <a:rPr b="1" i="0" lang="es-MX" sz="1800" u="none" cap="none" strike="noStrike">
                <a:solidFill>
                  <a:schemeClr val="dk1"/>
                </a:solidFill>
                <a:latin typeface="Arial"/>
                <a:ea typeface="Arial"/>
                <a:cs typeface="Arial"/>
                <a:sym typeface="Arial"/>
              </a:rPr>
              <a:t>y</a:t>
            </a:r>
            <a:endParaRPr b="1" i="0" sz="1800" u="none" cap="none" strike="noStrike">
              <a:solidFill>
                <a:schemeClr val="dk1"/>
              </a:solidFill>
              <a:latin typeface="Arial"/>
              <a:ea typeface="Arial"/>
              <a:cs typeface="Arial"/>
              <a:sym typeface="Arial"/>
            </a:endParaRPr>
          </a:p>
          <a:p>
            <a:pPr indent="0" lvl="0" marL="0" marR="0" rtl="0" algn="ctr">
              <a:spcBef>
                <a:spcPts val="0"/>
              </a:spcBef>
              <a:spcAft>
                <a:spcPts val="0"/>
              </a:spcAft>
              <a:buClr>
                <a:srgbClr val="009999"/>
              </a:buClr>
              <a:buFont typeface="Arial"/>
              <a:buNone/>
            </a:pPr>
            <a:r>
              <a:rPr b="1" i="0" lang="es-MX" sz="1800" u="sng" cap="none" strike="noStrike">
                <a:solidFill>
                  <a:schemeClr val="hlink"/>
                </a:solidFill>
                <a:latin typeface="Arial"/>
                <a:ea typeface="Arial"/>
                <a:cs typeface="Arial"/>
                <a:sym typeface="Arial"/>
                <a:hlinkClick r:id="rId6"/>
              </a:rPr>
              <a:t>operaciones@index.org.mx</a:t>
            </a:r>
            <a:r>
              <a:rPr b="1" i="0" lang="es-MX" sz="1800" u="none" cap="none" strike="noStrike">
                <a:solidFill>
                  <a:srgbClr val="009999"/>
                </a:solidFill>
                <a:latin typeface="Arial"/>
                <a:ea typeface="Arial"/>
                <a:cs typeface="Arial"/>
                <a:sym typeface="Arial"/>
              </a:rPr>
              <a:t> </a:t>
            </a:r>
            <a:endParaRPr sz="1800"/>
          </a:p>
          <a:p>
            <a:pPr indent="0" lvl="0" marL="0" marR="0" rtl="0" algn="ctr">
              <a:spcBef>
                <a:spcPts val="0"/>
              </a:spcBef>
              <a:spcAft>
                <a:spcPts val="0"/>
              </a:spcAft>
              <a:buClr>
                <a:schemeClr val="dk1"/>
              </a:buClr>
              <a:buFont typeface="Calibri"/>
              <a:buNone/>
            </a:pPr>
            <a:r>
              <a:t/>
            </a:r>
            <a:endParaRPr b="1" i="0" sz="1800" u="none" cap="none" strike="noStrike">
              <a:solidFill>
                <a:srgbClr val="009999"/>
              </a:solidFill>
              <a:latin typeface="Arial"/>
              <a:ea typeface="Arial"/>
              <a:cs typeface="Arial"/>
              <a:sym typeface="Arial"/>
            </a:endParaRPr>
          </a:p>
          <a:p>
            <a:pPr indent="0" lvl="0" marL="0" marR="0" rtl="0" algn="ctr">
              <a:spcBef>
                <a:spcPts val="0"/>
              </a:spcBef>
              <a:spcAft>
                <a:spcPts val="0"/>
              </a:spcAft>
              <a:buClr>
                <a:srgbClr val="009999"/>
              </a:buClr>
              <a:buFont typeface="Arial"/>
              <a:buNone/>
            </a:pPr>
            <a:r>
              <a:rPr b="1" i="0" lang="es-MX" sz="1800" u="none" cap="none" strike="noStrike">
                <a:solidFill>
                  <a:srgbClr val="009999"/>
                </a:solidFill>
                <a:latin typeface="Arial"/>
                <a:ea typeface="Arial"/>
                <a:cs typeface="Arial"/>
                <a:sym typeface="Arial"/>
              </a:rPr>
              <a:t> </a:t>
            </a:r>
            <a:r>
              <a:rPr b="1" i="0" lang="es-MX" sz="2400" u="none" cap="none" strike="noStrike">
                <a:solidFill>
                  <a:srgbClr val="009999"/>
                </a:solidFill>
                <a:latin typeface="Arial"/>
                <a:ea typeface="Arial"/>
                <a:cs typeface="Arial"/>
                <a:sym typeface="Arial"/>
              </a:rPr>
              <a:t> ¡Mucho éxit</a:t>
            </a:r>
            <a:r>
              <a:rPr b="1" lang="es-MX" sz="2400">
                <a:solidFill>
                  <a:srgbClr val="009999"/>
                </a:solidFill>
              </a:rPr>
              <a:t>o</a:t>
            </a:r>
            <a:r>
              <a:rPr b="1" i="0" lang="es-MX" sz="2400" u="none" cap="none" strike="noStrike">
                <a:solidFill>
                  <a:srgbClr val="009999"/>
                </a:solidFill>
                <a:latin typeface="Arial"/>
                <a:ea typeface="Arial"/>
                <a:cs typeface="Arial"/>
                <a:sym typeface="Arial"/>
              </a:rPr>
              <a:t>!</a:t>
            </a:r>
            <a:endParaRPr b="1" i="0" sz="2400" u="none" cap="none" strike="noStrike">
              <a:solidFill>
                <a:srgbClr val="009999"/>
              </a:solidFill>
              <a:latin typeface="Arial"/>
              <a:ea typeface="Arial"/>
              <a:cs typeface="Arial"/>
              <a:sym typeface="Arial"/>
            </a:endParaRPr>
          </a:p>
        </p:txBody>
      </p:sp>
      <p:graphicFrame>
        <p:nvGraphicFramePr>
          <p:cNvPr id="376" name="Shape 376"/>
          <p:cNvGraphicFramePr/>
          <p:nvPr/>
        </p:nvGraphicFramePr>
        <p:xfrm>
          <a:off x="541574" y="293784"/>
          <a:ext cx="3000000" cy="3000000"/>
        </p:xfrm>
        <a:graphic>
          <a:graphicData uri="http://schemas.openxmlformats.org/drawingml/2006/table">
            <a:tbl>
              <a:tblPr bandRow="1" firstCol="1" firstRow="1">
                <a:noFill/>
                <a:tableStyleId>{CFE602D2-F01C-4427-B04E-5F24B912834A}</a:tableStyleId>
              </a:tblPr>
              <a:tblGrid>
                <a:gridCol w="2587775"/>
                <a:gridCol w="1444650"/>
                <a:gridCol w="1440150"/>
                <a:gridCol w="1368150"/>
                <a:gridCol w="1440150"/>
              </a:tblGrid>
              <a:tr h="425025">
                <a:tc rowSpan="2">
                  <a:txBody>
                    <a:bodyPr>
                      <a:noAutofit/>
                    </a:bodyPr>
                    <a:lstStyle/>
                    <a:p>
                      <a:pPr indent="0" lvl="0" marL="0" marR="0" rtl="0" algn="ctr">
                        <a:spcBef>
                          <a:spcPts val="0"/>
                        </a:spcBef>
                        <a:spcAft>
                          <a:spcPts val="0"/>
                        </a:spcAft>
                        <a:buNone/>
                      </a:pPr>
                      <a:r>
                        <a:t/>
                      </a:r>
                      <a:endParaRPr sz="1200" u="none" cap="none" strike="noStrike">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gridSpan="3">
                  <a:txBody>
                    <a:bodyPr>
                      <a:noAutofit/>
                    </a:bodyPr>
                    <a:lstStyle/>
                    <a:p>
                      <a:pPr indent="0" lvl="0" marL="0" marR="0" rtl="0" algn="ctr">
                        <a:spcBef>
                          <a:spcPts val="0"/>
                        </a:spcBef>
                        <a:spcAft>
                          <a:spcPts val="0"/>
                        </a:spcAft>
                        <a:buNone/>
                      </a:pPr>
                      <a:r>
                        <a:rPr lang="es-MX" sz="1300" u="none" cap="none" strike="noStrike">
                          <a:solidFill>
                            <a:srgbClr val="000000"/>
                          </a:solidFill>
                          <a:latin typeface="Arial"/>
                          <a:ea typeface="Arial"/>
                          <a:cs typeface="Arial"/>
                          <a:sym typeface="Arial"/>
                        </a:rPr>
                        <a:t>Reporte de logros de Comités/Grupos de Trabajo</a:t>
                      </a:r>
                      <a:endParaRPr sz="1300" u="none" cap="none" strike="noStrike">
                        <a:solidFill>
                          <a:srgbClr val="000000"/>
                        </a:solidFill>
                        <a:latin typeface="Arial"/>
                        <a:ea typeface="Arial"/>
                        <a:cs typeface="Arial"/>
                        <a:sym typeface="Arial"/>
                      </a:endParaRPr>
                    </a:p>
                  </a:txBody>
                  <a:tcPr marT="0" marB="0" marR="68575" marL="68575" anchor="ctr">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hMerge="1"/>
                <a:tc hMerge="1"/>
                <a:tc rowSpan="2">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Código</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PD-AC-01-FO-0</a:t>
                      </a:r>
                      <a:r>
                        <a:rPr lang="es-MX" sz="1000">
                          <a:solidFill>
                            <a:srgbClr val="000000"/>
                          </a:solidFill>
                          <a:latin typeface="Arial"/>
                          <a:ea typeface="Arial"/>
                          <a:cs typeface="Arial"/>
                          <a:sym typeface="Arial"/>
                        </a:rPr>
                        <a:t>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r>
              <a:tr h="864100">
                <a:tc vMerge="1"/>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Fecha</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02-06-2017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Revisión</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1</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Página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a:latin typeface="Arial"/>
                          <a:ea typeface="Arial"/>
                          <a:cs typeface="Arial"/>
                          <a:sym typeface="Arial"/>
                        </a:rPr>
                        <a:t>14</a:t>
                      </a:r>
                      <a:r>
                        <a:rPr lang="es-MX" sz="1000" u="none" cap="none" strike="noStrike">
                          <a:solidFill>
                            <a:srgbClr val="000000"/>
                          </a:solidFill>
                          <a:latin typeface="Arial"/>
                          <a:ea typeface="Arial"/>
                          <a:cs typeface="Arial"/>
                          <a:sym typeface="Arial"/>
                        </a:rPr>
                        <a:t> de </a:t>
                      </a:r>
                      <a:r>
                        <a:rPr lang="es-MX" sz="1000">
                          <a:latin typeface="Arial"/>
                          <a:ea typeface="Arial"/>
                          <a:cs typeface="Arial"/>
                          <a:sym typeface="Arial"/>
                        </a:rPr>
                        <a:t>14</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vMerge="1"/>
              </a:tr>
            </a:tbl>
          </a:graphicData>
        </a:graphic>
      </p:graphicFrame>
      <p:pic>
        <p:nvPicPr>
          <p:cNvPr id="377" name="Shape 377"/>
          <p:cNvPicPr preferRelativeResize="0"/>
          <p:nvPr/>
        </p:nvPicPr>
        <p:blipFill rotWithShape="1">
          <a:blip r:embed="rId7">
            <a:alphaModFix/>
          </a:blip>
          <a:srcRect b="0" l="9861" r="9376" t="0"/>
          <a:stretch/>
        </p:blipFill>
        <p:spPr>
          <a:xfrm>
            <a:off x="561169" y="311944"/>
            <a:ext cx="2489400" cy="12528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 name="Shape 245"/>
        <p:cNvGrpSpPr/>
        <p:nvPr/>
      </p:nvGrpSpPr>
      <p:grpSpPr>
        <a:xfrm>
          <a:off x="0" y="0"/>
          <a:ext cx="0" cy="0"/>
          <a:chOff x="0" y="0"/>
          <a:chExt cx="0" cy="0"/>
        </a:xfrm>
      </p:grpSpPr>
      <p:sp>
        <p:nvSpPr>
          <p:cNvPr id="246" name="Shape 246"/>
          <p:cNvSpPr txBox="1"/>
          <p:nvPr>
            <p:ph idx="1" type="body"/>
          </p:nvPr>
        </p:nvSpPr>
        <p:spPr>
          <a:xfrm>
            <a:off x="457200" y="2636913"/>
            <a:ext cx="8229600" cy="2160239"/>
          </a:xfrm>
          <a:prstGeom prst="rect">
            <a:avLst/>
          </a:prstGeom>
          <a:noFill/>
          <a:ln>
            <a:noFill/>
          </a:ln>
        </p:spPr>
        <p:txBody>
          <a:bodyPr anchorCtr="0" anchor="t" bIns="45700" lIns="91425" spcFirstLastPara="1" rIns="91425" wrap="square" tIns="45700">
            <a:noAutofit/>
          </a:bodyPr>
          <a:lstStyle/>
          <a:p>
            <a:pPr indent="0" lvl="0" marL="0" marR="0" rtl="0" algn="just">
              <a:lnSpc>
                <a:spcPct val="80000"/>
              </a:lnSpc>
              <a:spcBef>
                <a:spcPts val="0"/>
              </a:spcBef>
              <a:spcAft>
                <a:spcPts val="0"/>
              </a:spcAft>
              <a:buClr>
                <a:schemeClr val="dk1"/>
              </a:buClr>
              <a:buFont typeface="Arial"/>
              <a:buNone/>
            </a:pPr>
            <a:r>
              <a:rPr b="0" i="0" lang="es-MX" sz="2400" u="none" cap="none" strike="noStrike">
                <a:solidFill>
                  <a:schemeClr val="dk1"/>
                </a:solidFill>
                <a:latin typeface="Arial"/>
                <a:ea typeface="Arial"/>
                <a:cs typeface="Arial"/>
                <a:sym typeface="Arial"/>
              </a:rPr>
              <a:t>Como Presidente de </a:t>
            </a:r>
            <a:r>
              <a:rPr b="1" i="0" lang="es-MX" sz="2400" u="none" cap="none" strike="noStrike">
                <a:solidFill>
                  <a:schemeClr val="dk1"/>
                </a:solidFill>
                <a:latin typeface="Arial"/>
                <a:ea typeface="Arial"/>
                <a:cs typeface="Arial"/>
                <a:sym typeface="Arial"/>
              </a:rPr>
              <a:t>index</a:t>
            </a:r>
            <a:r>
              <a:rPr b="0" i="0" lang="es-MX" sz="2400" u="none" cap="none" strike="noStrike">
                <a:solidFill>
                  <a:schemeClr val="dk1"/>
                </a:solidFill>
                <a:latin typeface="Arial"/>
                <a:ea typeface="Arial"/>
                <a:cs typeface="Arial"/>
                <a:sym typeface="Arial"/>
              </a:rPr>
              <a:t> Nacional agradezco mucho haber aceptado el importante cargo como Director de un Comité Nacional. Al respecto, hemos generado una breve guía de las mejores prácticas para liderar un Comité, y  esperamos faciliten esta  responsabilidad que emprendes.</a:t>
            </a:r>
            <a:endParaRPr/>
          </a:p>
          <a:p>
            <a:pPr indent="0" lvl="0" marL="0" marR="0" rtl="0" algn="ctr">
              <a:lnSpc>
                <a:spcPct val="80000"/>
              </a:lnSpc>
              <a:spcBef>
                <a:spcPts val="330"/>
              </a:spcBef>
              <a:spcAft>
                <a:spcPts val="0"/>
              </a:spcAft>
              <a:buClr>
                <a:schemeClr val="dk1"/>
              </a:buClr>
              <a:buFont typeface="Arial"/>
              <a:buNone/>
            </a:pPr>
            <a:r>
              <a:t/>
            </a:r>
            <a:endParaRPr b="0" i="0" sz="1650" u="none" cap="none" strike="noStrike">
              <a:solidFill>
                <a:schemeClr val="dk1"/>
              </a:solidFill>
              <a:latin typeface="Arial"/>
              <a:ea typeface="Arial"/>
              <a:cs typeface="Arial"/>
              <a:sym typeface="Arial"/>
            </a:endParaRPr>
          </a:p>
          <a:p>
            <a:pPr indent="0" lvl="0" marL="0" marR="0" rtl="0" algn="ctr">
              <a:lnSpc>
                <a:spcPct val="80000"/>
              </a:lnSpc>
              <a:spcBef>
                <a:spcPts val="480"/>
              </a:spcBef>
              <a:spcAft>
                <a:spcPts val="0"/>
              </a:spcAft>
              <a:buClr>
                <a:schemeClr val="dk1"/>
              </a:buClr>
              <a:buFont typeface="Arial"/>
              <a:buNone/>
            </a:pPr>
            <a:r>
              <a:rPr lang="es-MX" sz="2400">
                <a:latin typeface="Arial"/>
                <a:ea typeface="Arial"/>
                <a:cs typeface="Arial"/>
                <a:sym typeface="Arial"/>
              </a:rPr>
              <a:t>¡</a:t>
            </a:r>
            <a:r>
              <a:rPr b="0" i="0" lang="es-MX" sz="2400" u="none" cap="none" strike="noStrike">
                <a:solidFill>
                  <a:schemeClr val="dk1"/>
                </a:solidFill>
                <a:latin typeface="Arial"/>
                <a:ea typeface="Arial"/>
                <a:cs typeface="Arial"/>
                <a:sym typeface="Arial"/>
              </a:rPr>
              <a:t>Gracias de nuevo y mucho éxito!</a:t>
            </a:r>
            <a:endParaRPr/>
          </a:p>
          <a:p>
            <a:pPr indent="0" lvl="0" marL="0" marR="0" rtl="0" algn="ctr">
              <a:lnSpc>
                <a:spcPct val="80000"/>
              </a:lnSpc>
              <a:spcBef>
                <a:spcPts val="330"/>
              </a:spcBef>
              <a:spcAft>
                <a:spcPts val="0"/>
              </a:spcAft>
              <a:buClr>
                <a:schemeClr val="dk1"/>
              </a:buClr>
              <a:buFont typeface="Arial"/>
              <a:buNone/>
            </a:pPr>
            <a:r>
              <a:t/>
            </a:r>
            <a:endParaRPr b="0" i="0" sz="1650" u="none" cap="none" strike="noStrike">
              <a:solidFill>
                <a:schemeClr val="dk1"/>
              </a:solidFill>
              <a:latin typeface="Arial"/>
              <a:ea typeface="Arial"/>
              <a:cs typeface="Arial"/>
              <a:sym typeface="Arial"/>
            </a:endParaRPr>
          </a:p>
          <a:p>
            <a:pPr indent="0" lvl="0" marL="0" marR="0" rtl="0" algn="ctr">
              <a:lnSpc>
                <a:spcPct val="80000"/>
              </a:lnSpc>
              <a:spcBef>
                <a:spcPts val="330"/>
              </a:spcBef>
              <a:spcAft>
                <a:spcPts val="0"/>
              </a:spcAft>
              <a:buClr>
                <a:schemeClr val="dk1"/>
              </a:buClr>
              <a:buFont typeface="Arial"/>
              <a:buNone/>
            </a:pPr>
            <a:r>
              <a:t/>
            </a:r>
            <a:endParaRPr b="0" i="0" sz="1650" u="none" cap="none" strike="noStrike">
              <a:solidFill>
                <a:schemeClr val="dk1"/>
              </a:solidFill>
              <a:latin typeface="Arial"/>
              <a:ea typeface="Arial"/>
              <a:cs typeface="Arial"/>
              <a:sym typeface="Arial"/>
            </a:endParaRPr>
          </a:p>
          <a:p>
            <a:pPr indent="0" lvl="0" marL="0" marR="0" rtl="0" algn="ctr">
              <a:lnSpc>
                <a:spcPct val="80000"/>
              </a:lnSpc>
              <a:spcBef>
                <a:spcPts val="480"/>
              </a:spcBef>
              <a:spcAft>
                <a:spcPts val="0"/>
              </a:spcAft>
              <a:buClr>
                <a:schemeClr val="dk1"/>
              </a:buClr>
              <a:buFont typeface="Arial"/>
              <a:buNone/>
            </a:pPr>
            <a:r>
              <a:rPr b="0" i="0" lang="es-MX" sz="1650" u="none" cap="none" strike="noStrike">
                <a:solidFill>
                  <a:schemeClr val="dk1"/>
                </a:solidFill>
                <a:latin typeface="Arial"/>
                <a:ea typeface="Arial"/>
                <a:cs typeface="Arial"/>
                <a:sym typeface="Arial"/>
              </a:rPr>
              <a:t>                                 			</a:t>
            </a:r>
            <a:r>
              <a:rPr b="1" i="0" lang="es-MX" sz="2400" u="none" cap="none" strike="noStrike">
                <a:solidFill>
                  <a:schemeClr val="dk1"/>
                </a:solidFill>
                <a:latin typeface="Arial"/>
                <a:ea typeface="Arial"/>
                <a:cs typeface="Arial"/>
                <a:sym typeface="Arial"/>
              </a:rPr>
              <a:t>Federico Serrano Bañuelos</a:t>
            </a:r>
            <a:endParaRPr b="1" i="0" sz="2400" u="none" cap="none" strike="noStrike">
              <a:solidFill>
                <a:schemeClr val="dk1"/>
              </a:solidFill>
              <a:latin typeface="Arial"/>
              <a:ea typeface="Arial"/>
              <a:cs typeface="Arial"/>
              <a:sym typeface="Arial"/>
            </a:endParaRPr>
          </a:p>
        </p:txBody>
      </p:sp>
      <p:pic>
        <p:nvPicPr>
          <p:cNvPr id="247" name="Shape 247"/>
          <p:cNvPicPr preferRelativeResize="0"/>
          <p:nvPr/>
        </p:nvPicPr>
        <p:blipFill rotWithShape="1">
          <a:blip r:embed="rId3">
            <a:alphaModFix/>
          </a:blip>
          <a:srcRect b="0" l="0" r="0" t="0"/>
          <a:stretch/>
        </p:blipFill>
        <p:spPr>
          <a:xfrm>
            <a:off x="6372200" y="188640"/>
            <a:ext cx="2562454" cy="888909"/>
          </a:xfrm>
          <a:prstGeom prst="rect">
            <a:avLst/>
          </a:prstGeom>
          <a:noFill/>
          <a:ln>
            <a:noFill/>
          </a:ln>
          <a:effectLst>
            <a:outerShdw blurRad="114300" rotWithShape="0" algn="ctr">
              <a:schemeClr val="dk1">
                <a:alpha val="96862"/>
              </a:schemeClr>
            </a:outerShdw>
          </a:effectLst>
        </p:spPr>
      </p:pic>
      <p:graphicFrame>
        <p:nvGraphicFramePr>
          <p:cNvPr id="248" name="Shape 248"/>
          <p:cNvGraphicFramePr/>
          <p:nvPr/>
        </p:nvGraphicFramePr>
        <p:xfrm>
          <a:off x="431561" y="1212684"/>
          <a:ext cx="3000000" cy="3000000"/>
        </p:xfrm>
        <a:graphic>
          <a:graphicData uri="http://schemas.openxmlformats.org/drawingml/2006/table">
            <a:tbl>
              <a:tblPr bandRow="1" firstCol="1" firstRow="1">
                <a:noFill/>
                <a:tableStyleId>{CFE602D2-F01C-4427-B04E-5F24B912834A}</a:tableStyleId>
              </a:tblPr>
              <a:tblGrid>
                <a:gridCol w="2587775"/>
                <a:gridCol w="1444650"/>
                <a:gridCol w="1440150"/>
                <a:gridCol w="1368150"/>
                <a:gridCol w="1440150"/>
              </a:tblGrid>
              <a:tr h="425025">
                <a:tc rowSpan="2">
                  <a:txBody>
                    <a:bodyPr>
                      <a:noAutofit/>
                    </a:bodyPr>
                    <a:lstStyle/>
                    <a:p>
                      <a:pPr indent="0" lvl="0" marL="0" marR="0" rtl="0" algn="ctr">
                        <a:spcBef>
                          <a:spcPts val="0"/>
                        </a:spcBef>
                        <a:spcAft>
                          <a:spcPts val="0"/>
                        </a:spcAft>
                        <a:buNone/>
                      </a:pPr>
                      <a:r>
                        <a:t/>
                      </a:r>
                      <a:endParaRPr sz="1200" u="none" cap="none" strike="noStrike">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gridSpan="3">
                  <a:txBody>
                    <a:bodyPr>
                      <a:noAutofit/>
                    </a:bodyPr>
                    <a:lstStyle/>
                    <a:p>
                      <a:pPr indent="0" lvl="0" marL="0" marR="0" rtl="0" algn="ctr">
                        <a:spcBef>
                          <a:spcPts val="0"/>
                        </a:spcBef>
                        <a:spcAft>
                          <a:spcPts val="0"/>
                        </a:spcAft>
                        <a:buNone/>
                      </a:pPr>
                      <a:r>
                        <a:rPr lang="es-MX" sz="1300" u="none" cap="none" strike="noStrike">
                          <a:solidFill>
                            <a:srgbClr val="000000"/>
                          </a:solidFill>
                          <a:latin typeface="Arial"/>
                          <a:ea typeface="Arial"/>
                          <a:cs typeface="Arial"/>
                          <a:sym typeface="Arial"/>
                        </a:rPr>
                        <a:t>Reporte de logros de Comités/Grupos de Trabajo</a:t>
                      </a:r>
                      <a:endParaRPr sz="1300" u="none" cap="none" strike="noStrike">
                        <a:solidFill>
                          <a:srgbClr val="000000"/>
                        </a:solidFill>
                        <a:latin typeface="Arial"/>
                        <a:ea typeface="Arial"/>
                        <a:cs typeface="Arial"/>
                        <a:sym typeface="Arial"/>
                      </a:endParaRPr>
                    </a:p>
                  </a:txBody>
                  <a:tcPr marT="0" marB="0" marR="68575" marL="68575" anchor="ctr">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hMerge="1"/>
                <a:tc hMerge="1"/>
                <a:tc rowSpan="2">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Código</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PD-AC-01-FO-0</a:t>
                      </a:r>
                      <a:r>
                        <a:rPr lang="es-MX" sz="1000">
                          <a:solidFill>
                            <a:srgbClr val="000000"/>
                          </a:solidFill>
                          <a:latin typeface="Arial"/>
                          <a:ea typeface="Arial"/>
                          <a:cs typeface="Arial"/>
                          <a:sym typeface="Arial"/>
                        </a:rPr>
                        <a:t>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r>
              <a:tr h="864100">
                <a:tc vMerge="1"/>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Fecha</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02-06-2017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Revisión</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1</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Página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a:latin typeface="Arial"/>
                          <a:ea typeface="Arial"/>
                          <a:cs typeface="Arial"/>
                          <a:sym typeface="Arial"/>
                        </a:rPr>
                        <a:t>2</a:t>
                      </a:r>
                      <a:r>
                        <a:rPr lang="es-MX" sz="1000" u="none" cap="none" strike="noStrike">
                          <a:solidFill>
                            <a:srgbClr val="000000"/>
                          </a:solidFill>
                          <a:latin typeface="Arial"/>
                          <a:ea typeface="Arial"/>
                          <a:cs typeface="Arial"/>
                          <a:sym typeface="Arial"/>
                        </a:rPr>
                        <a:t> de </a:t>
                      </a:r>
                      <a:r>
                        <a:rPr lang="es-MX" sz="1000">
                          <a:latin typeface="Arial"/>
                          <a:ea typeface="Arial"/>
                          <a:cs typeface="Arial"/>
                          <a:sym typeface="Arial"/>
                        </a:rPr>
                        <a:t>14</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vMerge="1"/>
              </a:tr>
            </a:tbl>
          </a:graphicData>
        </a:graphic>
      </p:graphicFrame>
      <p:pic>
        <p:nvPicPr>
          <p:cNvPr id="249" name="Shape 249"/>
          <p:cNvPicPr preferRelativeResize="0"/>
          <p:nvPr/>
        </p:nvPicPr>
        <p:blipFill rotWithShape="1">
          <a:blip r:embed="rId4">
            <a:alphaModFix/>
          </a:blip>
          <a:srcRect b="0" l="9861" r="9376" t="0"/>
          <a:stretch/>
        </p:blipFill>
        <p:spPr>
          <a:xfrm>
            <a:off x="457194" y="1230831"/>
            <a:ext cx="2489400" cy="12528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3" name="Shape 253"/>
        <p:cNvGrpSpPr/>
        <p:nvPr/>
      </p:nvGrpSpPr>
      <p:grpSpPr>
        <a:xfrm>
          <a:off x="0" y="0"/>
          <a:ext cx="0" cy="0"/>
          <a:chOff x="0" y="0"/>
          <a:chExt cx="0" cy="0"/>
        </a:xfrm>
      </p:grpSpPr>
      <p:sp>
        <p:nvSpPr>
          <p:cNvPr id="254" name="Shape 254"/>
          <p:cNvSpPr txBox="1"/>
          <p:nvPr>
            <p:ph idx="1" type="body"/>
          </p:nvPr>
        </p:nvSpPr>
        <p:spPr>
          <a:xfrm>
            <a:off x="457200" y="2636913"/>
            <a:ext cx="8229600" cy="1080119"/>
          </a:xfrm>
          <a:prstGeom prst="rect">
            <a:avLst/>
          </a:prstGeom>
          <a:noFill/>
          <a:ln>
            <a:noFill/>
          </a:ln>
        </p:spPr>
        <p:txBody>
          <a:bodyPr anchorCtr="0" anchor="t" bIns="45700" lIns="91425" spcFirstLastPara="1" rIns="91425" wrap="square" tIns="45700">
            <a:noAutofit/>
          </a:bodyPr>
          <a:lstStyle/>
          <a:p>
            <a:pPr indent="-457200" lvl="0" marL="457200" marR="0" rtl="0" algn="just">
              <a:spcBef>
                <a:spcPts val="0"/>
              </a:spcBef>
              <a:spcAft>
                <a:spcPts val="0"/>
              </a:spcAft>
              <a:buClr>
                <a:schemeClr val="dk1"/>
              </a:buClr>
              <a:buSzPts val="2400"/>
              <a:buFont typeface="Arial"/>
              <a:buAutoNum type="arabicPeriod"/>
            </a:pPr>
            <a:r>
              <a:rPr b="0" i="0" lang="es-MX" sz="2400" u="none" cap="none" strike="noStrike">
                <a:solidFill>
                  <a:schemeClr val="dk1"/>
                </a:solidFill>
                <a:latin typeface="Arial"/>
                <a:ea typeface="Arial"/>
                <a:cs typeface="Arial"/>
                <a:sym typeface="Arial"/>
              </a:rPr>
              <a:t>Conoce qué es </a:t>
            </a:r>
            <a:r>
              <a:rPr b="1" i="0" lang="es-MX" sz="2400" u="none" cap="none" strike="noStrike">
                <a:solidFill>
                  <a:schemeClr val="dk1"/>
                </a:solidFill>
                <a:latin typeface="Arial"/>
                <a:ea typeface="Arial"/>
                <a:cs typeface="Arial"/>
                <a:sym typeface="Arial"/>
              </a:rPr>
              <a:t>index</a:t>
            </a:r>
            <a:r>
              <a:rPr b="0" i="0" lang="es-MX" sz="2400" u="none" cap="none" strike="noStrike">
                <a:solidFill>
                  <a:schemeClr val="dk1"/>
                </a:solidFill>
                <a:latin typeface="Arial"/>
                <a:ea typeface="Arial"/>
                <a:cs typeface="Arial"/>
                <a:sym typeface="Arial"/>
              </a:rPr>
              <a:t>, lugares de la República en donde tenemos presencia, algunas estadísticas de nuestro sector y los distintos comités con los que contamos. </a:t>
            </a:r>
            <a:endParaRPr b="0" i="0" sz="2400" u="none" cap="none" strike="noStrike">
              <a:solidFill>
                <a:schemeClr val="dk1"/>
              </a:solidFill>
              <a:latin typeface="Arial"/>
              <a:ea typeface="Arial"/>
              <a:cs typeface="Arial"/>
              <a:sym typeface="Arial"/>
            </a:endParaRPr>
          </a:p>
          <a:p>
            <a:pPr indent="0" lvl="0" marL="0" marR="0" rtl="0" algn="just">
              <a:spcBef>
                <a:spcPts val="480"/>
              </a:spcBef>
              <a:spcAft>
                <a:spcPts val="0"/>
              </a:spcAft>
              <a:buClr>
                <a:schemeClr val="dk1"/>
              </a:buClr>
              <a:buFont typeface="Arial"/>
              <a:buNone/>
            </a:pPr>
            <a:r>
              <a:t/>
            </a:r>
            <a:endParaRPr b="1" i="0" sz="2400" u="none" cap="none" strike="noStrike">
              <a:solidFill>
                <a:schemeClr val="dk1"/>
              </a:solidFill>
              <a:latin typeface="Arial"/>
              <a:ea typeface="Arial"/>
              <a:cs typeface="Arial"/>
              <a:sym typeface="Arial"/>
            </a:endParaRPr>
          </a:p>
          <a:p>
            <a:pPr indent="0" lvl="2" marL="800100" marR="0" rtl="0" algn="r">
              <a:lnSpc>
                <a:spcPct val="80000"/>
              </a:lnSpc>
              <a:spcBef>
                <a:spcPts val="360"/>
              </a:spcBef>
              <a:spcAft>
                <a:spcPts val="0"/>
              </a:spcAft>
              <a:buClr>
                <a:schemeClr val="dk1"/>
              </a:buClr>
              <a:buFont typeface="Arial"/>
              <a:buNone/>
            </a:pPr>
            <a:r>
              <a:t/>
            </a:r>
            <a:endParaRPr b="0" i="0" sz="1800" u="none" cap="none" strike="noStrike">
              <a:solidFill>
                <a:schemeClr val="dk1"/>
              </a:solidFill>
              <a:latin typeface="Arial"/>
              <a:ea typeface="Arial"/>
              <a:cs typeface="Arial"/>
              <a:sym typeface="Arial"/>
            </a:endParaRPr>
          </a:p>
          <a:p>
            <a:pPr indent="0" lvl="2" marL="800100" marR="0" rtl="0" algn="just">
              <a:lnSpc>
                <a:spcPct val="80000"/>
              </a:lnSpc>
              <a:spcBef>
                <a:spcPts val="360"/>
              </a:spcBef>
              <a:spcAft>
                <a:spcPts val="0"/>
              </a:spcAft>
              <a:buClr>
                <a:schemeClr val="dk1"/>
              </a:buClr>
              <a:buFont typeface="Arial"/>
              <a:buNone/>
            </a:pPr>
            <a:r>
              <a:rPr b="0" i="0" lang="es-MX" sz="1800" u="none" cap="none" strike="noStrike">
                <a:solidFill>
                  <a:schemeClr val="dk1"/>
                </a:solidFill>
                <a:latin typeface="Arial"/>
                <a:ea typeface="Arial"/>
                <a:cs typeface="Arial"/>
                <a:sym typeface="Arial"/>
              </a:rPr>
              <a:t>En los siguientes slides  hay algunos datos importantes que te sugerimos estudiar(las estadísticas estarán sujetas a ser actualizadas  periódicamente)</a:t>
            </a:r>
            <a:endParaRPr b="0" i="0" sz="1800" u="none" cap="none" strike="noStrike">
              <a:solidFill>
                <a:schemeClr val="dk1"/>
              </a:solidFill>
              <a:latin typeface="Arial"/>
              <a:ea typeface="Arial"/>
              <a:cs typeface="Arial"/>
              <a:sym typeface="Arial"/>
            </a:endParaRPr>
          </a:p>
        </p:txBody>
      </p:sp>
      <p:pic>
        <p:nvPicPr>
          <p:cNvPr id="255" name="Shape 255"/>
          <p:cNvPicPr preferRelativeResize="0"/>
          <p:nvPr/>
        </p:nvPicPr>
        <p:blipFill rotWithShape="1">
          <a:blip r:embed="rId3">
            <a:alphaModFix/>
          </a:blip>
          <a:srcRect b="0" l="0" r="0" t="0"/>
          <a:stretch/>
        </p:blipFill>
        <p:spPr>
          <a:xfrm>
            <a:off x="6372200" y="188640"/>
            <a:ext cx="2562454" cy="888909"/>
          </a:xfrm>
          <a:prstGeom prst="rect">
            <a:avLst/>
          </a:prstGeom>
          <a:noFill/>
          <a:ln>
            <a:noFill/>
          </a:ln>
          <a:effectLst>
            <a:outerShdw blurRad="114300" rotWithShape="0" algn="ctr">
              <a:schemeClr val="dk1">
                <a:alpha val="96862"/>
              </a:schemeClr>
            </a:outerShdw>
          </a:effectLst>
        </p:spPr>
      </p:pic>
      <p:sp>
        <p:nvSpPr>
          <p:cNvPr id="256" name="Shape 256"/>
          <p:cNvSpPr/>
          <p:nvPr/>
        </p:nvSpPr>
        <p:spPr>
          <a:xfrm>
            <a:off x="7533865" y="5648878"/>
            <a:ext cx="720000" cy="504000"/>
          </a:xfrm>
          <a:prstGeom prst="rightArrow">
            <a:avLst>
              <a:gd fmla="val 50000" name="adj1"/>
              <a:gd fmla="val 50000" name="adj2"/>
            </a:avLst>
          </a:prstGeom>
          <a:solidFill>
            <a:srgbClr val="009999"/>
          </a:solidFill>
          <a:ln cap="flat" cmpd="sng" w="25400">
            <a:solidFill>
              <a:srgbClr val="008080"/>
            </a:solidFill>
            <a:prstDash val="solid"/>
            <a:round/>
            <a:headEnd len="med" w="med" type="none"/>
            <a:tailEnd len="med" w="med"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aphicFrame>
        <p:nvGraphicFramePr>
          <p:cNvPr id="257" name="Shape 257"/>
          <p:cNvGraphicFramePr/>
          <p:nvPr/>
        </p:nvGraphicFramePr>
        <p:xfrm>
          <a:off x="431561" y="1212684"/>
          <a:ext cx="3000000" cy="3000000"/>
        </p:xfrm>
        <a:graphic>
          <a:graphicData uri="http://schemas.openxmlformats.org/drawingml/2006/table">
            <a:tbl>
              <a:tblPr bandRow="1" firstCol="1" firstRow="1">
                <a:noFill/>
                <a:tableStyleId>{CFE602D2-F01C-4427-B04E-5F24B912834A}</a:tableStyleId>
              </a:tblPr>
              <a:tblGrid>
                <a:gridCol w="2587775"/>
                <a:gridCol w="1444650"/>
                <a:gridCol w="1440150"/>
                <a:gridCol w="1368150"/>
                <a:gridCol w="1440150"/>
              </a:tblGrid>
              <a:tr h="425025">
                <a:tc rowSpan="2">
                  <a:txBody>
                    <a:bodyPr>
                      <a:noAutofit/>
                    </a:bodyPr>
                    <a:lstStyle/>
                    <a:p>
                      <a:pPr indent="0" lvl="0" marL="0" marR="0" rtl="0" algn="ctr">
                        <a:spcBef>
                          <a:spcPts val="0"/>
                        </a:spcBef>
                        <a:spcAft>
                          <a:spcPts val="0"/>
                        </a:spcAft>
                        <a:buNone/>
                      </a:pPr>
                      <a:r>
                        <a:t/>
                      </a:r>
                      <a:endParaRPr sz="1200" u="none" cap="none" strike="noStrike">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gridSpan="3">
                  <a:txBody>
                    <a:bodyPr>
                      <a:noAutofit/>
                    </a:bodyPr>
                    <a:lstStyle/>
                    <a:p>
                      <a:pPr indent="0" lvl="0" marL="0" marR="0" rtl="0" algn="ctr">
                        <a:spcBef>
                          <a:spcPts val="0"/>
                        </a:spcBef>
                        <a:spcAft>
                          <a:spcPts val="0"/>
                        </a:spcAft>
                        <a:buNone/>
                      </a:pPr>
                      <a:r>
                        <a:rPr lang="es-MX" sz="1300" u="none" cap="none" strike="noStrike">
                          <a:solidFill>
                            <a:srgbClr val="000000"/>
                          </a:solidFill>
                          <a:latin typeface="Arial"/>
                          <a:ea typeface="Arial"/>
                          <a:cs typeface="Arial"/>
                          <a:sym typeface="Arial"/>
                        </a:rPr>
                        <a:t>Reporte de logros de Comités/Grupos de Trabajo</a:t>
                      </a:r>
                      <a:endParaRPr sz="1300" u="none" cap="none" strike="noStrike">
                        <a:solidFill>
                          <a:srgbClr val="000000"/>
                        </a:solidFill>
                        <a:latin typeface="Arial"/>
                        <a:ea typeface="Arial"/>
                        <a:cs typeface="Arial"/>
                        <a:sym typeface="Arial"/>
                      </a:endParaRPr>
                    </a:p>
                  </a:txBody>
                  <a:tcPr marT="0" marB="0" marR="68575" marL="68575" anchor="ctr">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hMerge="1"/>
                <a:tc hMerge="1"/>
                <a:tc rowSpan="2">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Código</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PD-AC-01-FO-0</a:t>
                      </a:r>
                      <a:r>
                        <a:rPr lang="es-MX" sz="1000">
                          <a:solidFill>
                            <a:srgbClr val="000000"/>
                          </a:solidFill>
                          <a:latin typeface="Arial"/>
                          <a:ea typeface="Arial"/>
                          <a:cs typeface="Arial"/>
                          <a:sym typeface="Arial"/>
                        </a:rPr>
                        <a:t>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r>
              <a:tr h="864100">
                <a:tc vMerge="1"/>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Fecha</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02-06-2017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Revisión</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1</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Página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a:latin typeface="Arial"/>
                          <a:ea typeface="Arial"/>
                          <a:cs typeface="Arial"/>
                          <a:sym typeface="Arial"/>
                        </a:rPr>
                        <a:t>3</a:t>
                      </a:r>
                      <a:r>
                        <a:rPr lang="es-MX" sz="1000" u="none" cap="none" strike="noStrike">
                          <a:solidFill>
                            <a:srgbClr val="000000"/>
                          </a:solidFill>
                          <a:latin typeface="Arial"/>
                          <a:ea typeface="Arial"/>
                          <a:cs typeface="Arial"/>
                          <a:sym typeface="Arial"/>
                        </a:rPr>
                        <a:t> de </a:t>
                      </a:r>
                      <a:r>
                        <a:rPr lang="es-MX" sz="1000">
                          <a:latin typeface="Arial"/>
                          <a:ea typeface="Arial"/>
                          <a:cs typeface="Arial"/>
                          <a:sym typeface="Arial"/>
                        </a:rPr>
                        <a:t>14</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vMerge="1"/>
              </a:tr>
            </a:tbl>
          </a:graphicData>
        </a:graphic>
      </p:graphicFrame>
      <p:pic>
        <p:nvPicPr>
          <p:cNvPr id="258" name="Shape 258"/>
          <p:cNvPicPr preferRelativeResize="0"/>
          <p:nvPr/>
        </p:nvPicPr>
        <p:blipFill rotWithShape="1">
          <a:blip r:embed="rId4">
            <a:alphaModFix/>
          </a:blip>
          <a:srcRect b="0" l="9861" r="9376" t="0"/>
          <a:stretch/>
        </p:blipFill>
        <p:spPr>
          <a:xfrm>
            <a:off x="457194" y="1230831"/>
            <a:ext cx="2489400" cy="12528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3" name="Shape 263"/>
        <p:cNvGrpSpPr/>
        <p:nvPr/>
      </p:nvGrpSpPr>
      <p:grpSpPr>
        <a:xfrm>
          <a:off x="0" y="0"/>
          <a:ext cx="0" cy="0"/>
          <a:chOff x="0" y="0"/>
          <a:chExt cx="0" cy="0"/>
        </a:xfrm>
      </p:grpSpPr>
      <p:sp>
        <p:nvSpPr>
          <p:cNvPr id="264" name="Shape 264"/>
          <p:cNvSpPr txBox="1"/>
          <p:nvPr>
            <p:ph type="title"/>
          </p:nvPr>
        </p:nvSpPr>
        <p:spPr>
          <a:xfrm>
            <a:off x="4572000" y="332656"/>
            <a:ext cx="4276725" cy="605507"/>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chemeClr val="lt1"/>
              </a:buClr>
              <a:buFont typeface="Arial"/>
              <a:buNone/>
            </a:pPr>
            <a:r>
              <a:rPr b="1" i="0" lang="es-MX" sz="3959" u="none" cap="none" strike="noStrike">
                <a:solidFill>
                  <a:schemeClr val="lt1"/>
                </a:solidFill>
                <a:latin typeface="Arial"/>
                <a:ea typeface="Arial"/>
                <a:cs typeface="Arial"/>
                <a:sym typeface="Arial"/>
              </a:rPr>
              <a:t>¿Quiénes somos?</a:t>
            </a:r>
            <a:endParaRPr b="1" i="0" sz="3959" u="none" cap="none" strike="noStrike">
              <a:solidFill>
                <a:schemeClr val="lt1"/>
              </a:solidFill>
              <a:latin typeface="Arial"/>
              <a:ea typeface="Arial"/>
              <a:cs typeface="Arial"/>
              <a:sym typeface="Arial"/>
            </a:endParaRPr>
          </a:p>
        </p:txBody>
      </p:sp>
      <p:sp>
        <p:nvSpPr>
          <p:cNvPr id="265" name="Shape 265"/>
          <p:cNvSpPr txBox="1"/>
          <p:nvPr>
            <p:ph idx="1" type="body"/>
          </p:nvPr>
        </p:nvSpPr>
        <p:spPr>
          <a:xfrm>
            <a:off x="260238" y="2653275"/>
            <a:ext cx="8623500" cy="3133200"/>
          </a:xfrm>
          <a:prstGeom prst="rect">
            <a:avLst/>
          </a:prstGeom>
          <a:noFill/>
          <a:ln>
            <a:noFill/>
          </a:ln>
        </p:spPr>
        <p:txBody>
          <a:bodyPr anchorCtr="0" anchor="t" bIns="45700" lIns="91425" spcFirstLastPara="1" rIns="91425" wrap="square" tIns="45700">
            <a:noAutofit/>
          </a:bodyPr>
          <a:lstStyle/>
          <a:p>
            <a:pPr indent="0" lvl="0" marL="0" marR="0" rtl="0" algn="just">
              <a:spcBef>
                <a:spcPts val="0"/>
              </a:spcBef>
              <a:spcAft>
                <a:spcPts val="0"/>
              </a:spcAft>
              <a:buClr>
                <a:schemeClr val="dk1"/>
              </a:buClr>
              <a:buFont typeface="Arial"/>
              <a:buNone/>
            </a:pPr>
            <a:r>
              <a:rPr i="0" lang="es-MX" sz="1600" u="none" cap="none" strike="noStrike">
                <a:solidFill>
                  <a:schemeClr val="dk1"/>
                </a:solidFill>
                <a:latin typeface="Arial"/>
                <a:ea typeface="Arial"/>
                <a:cs typeface="Arial"/>
                <a:sym typeface="Arial"/>
              </a:rPr>
              <a:t>El Consejo Nacional de la Industria Maquiladora y Manufacturera de Exportación, A.C., es un organismo privado, constituido como asociación civil sin fines de lucro, para representar desde 1973 a las empresas Maquiladoras y Manufactureras de Exportación y de Alta Tecnología.</a:t>
            </a:r>
            <a:endParaRPr sz="1600">
              <a:latin typeface="Arial"/>
              <a:ea typeface="Arial"/>
              <a:cs typeface="Arial"/>
              <a:sym typeface="Arial"/>
            </a:endParaRPr>
          </a:p>
          <a:p>
            <a:pPr indent="0" lvl="0" marL="0" marR="0" rtl="0" algn="just">
              <a:spcBef>
                <a:spcPts val="0"/>
              </a:spcBef>
              <a:spcAft>
                <a:spcPts val="0"/>
              </a:spcAft>
              <a:buClr>
                <a:schemeClr val="dk1"/>
              </a:buClr>
              <a:buFont typeface="Arial"/>
              <a:buNone/>
            </a:pPr>
            <a:r>
              <a:t/>
            </a:r>
            <a:endParaRPr sz="1600">
              <a:latin typeface="Arial"/>
              <a:ea typeface="Arial"/>
              <a:cs typeface="Arial"/>
              <a:sym typeface="Arial"/>
            </a:endParaRPr>
          </a:p>
          <a:p>
            <a:pPr indent="0" lvl="0" marL="0" marR="0" rtl="0" algn="just">
              <a:spcBef>
                <a:spcPts val="0"/>
              </a:spcBef>
              <a:spcAft>
                <a:spcPts val="0"/>
              </a:spcAft>
              <a:buClr>
                <a:schemeClr val="dk1"/>
              </a:buClr>
              <a:buFont typeface="Arial"/>
              <a:buNone/>
            </a:pPr>
            <a:r>
              <a:rPr i="0" lang="es-MX" sz="1600" u="none" cap="none" strike="noStrike">
                <a:solidFill>
                  <a:schemeClr val="dk1"/>
                </a:solidFill>
                <a:latin typeface="Arial"/>
                <a:ea typeface="Arial"/>
                <a:cs typeface="Arial"/>
                <a:sym typeface="Arial"/>
              </a:rPr>
              <a:t>A  través de las 21 asociaciones locales de empresas IMMEX; representamos a más del 80% de la fuerza laboral en la industria de exportación, con la afiliación del top mil de las principales empresas de Manufacturas Avanzadas en México, de diversos sectores, como eléctrico-electrónico, automotriz, autopartes, metal-mecánico, plástico-caucho, médico, empaques-embalajes, aeronáutico-aeroespacial, tecnologías de la información, comunicaciones, químico, acero, electrodoméstico, textil-confección, agroindustria y alimentos.</a:t>
            </a:r>
            <a:endParaRPr sz="1600">
              <a:latin typeface="Arial"/>
              <a:ea typeface="Arial"/>
              <a:cs typeface="Arial"/>
              <a:sym typeface="Arial"/>
            </a:endParaRPr>
          </a:p>
          <a:p>
            <a:pPr indent="0" lvl="0" marL="0" marR="0" rtl="0" algn="just">
              <a:spcBef>
                <a:spcPts val="0"/>
              </a:spcBef>
              <a:spcAft>
                <a:spcPts val="0"/>
              </a:spcAft>
              <a:buClr>
                <a:schemeClr val="dk1"/>
              </a:buClr>
              <a:buFont typeface="Arial"/>
              <a:buNone/>
            </a:pPr>
            <a:r>
              <a:t/>
            </a:r>
            <a:endParaRPr sz="1600">
              <a:latin typeface="Arial"/>
              <a:ea typeface="Arial"/>
              <a:cs typeface="Arial"/>
              <a:sym typeface="Arial"/>
            </a:endParaRPr>
          </a:p>
          <a:p>
            <a:pPr indent="0" lvl="0" marL="0" marR="0" rtl="0" algn="just">
              <a:spcBef>
                <a:spcPts val="0"/>
              </a:spcBef>
              <a:spcAft>
                <a:spcPts val="0"/>
              </a:spcAft>
              <a:buClr>
                <a:schemeClr val="dk1"/>
              </a:buClr>
              <a:buFont typeface="Arial"/>
              <a:buNone/>
            </a:pPr>
            <a:r>
              <a:rPr i="0" lang="es-MX" sz="1600" u="none" cap="none" strike="noStrike">
                <a:solidFill>
                  <a:schemeClr val="dk1"/>
                </a:solidFill>
                <a:latin typeface="Arial"/>
                <a:ea typeface="Arial"/>
                <a:cs typeface="Arial"/>
                <a:sym typeface="Arial"/>
              </a:rPr>
              <a:t>Desde hace más de 4 décadas, somos la organización que promueve, convoca y representa a los más importantes exportadores que manufacturan de México al mundo. </a:t>
            </a:r>
            <a:endParaRPr sz="1600">
              <a:latin typeface="Arial"/>
              <a:ea typeface="Arial"/>
              <a:cs typeface="Arial"/>
              <a:sym typeface="Arial"/>
            </a:endParaRPr>
          </a:p>
          <a:p>
            <a:pPr indent="0" lvl="0" marL="0" marR="0" rtl="0" algn="just">
              <a:spcBef>
                <a:spcPts val="340"/>
              </a:spcBef>
              <a:spcAft>
                <a:spcPts val="0"/>
              </a:spcAft>
              <a:buClr>
                <a:schemeClr val="dk1"/>
              </a:buClr>
              <a:buFont typeface="Arial"/>
              <a:buNone/>
            </a:pPr>
            <a:r>
              <a:t/>
            </a:r>
            <a:endParaRPr i="0" sz="1600" u="none" cap="none" strike="noStrike">
              <a:solidFill>
                <a:schemeClr val="dk1"/>
              </a:solidFill>
              <a:latin typeface="Arial"/>
              <a:ea typeface="Arial"/>
              <a:cs typeface="Arial"/>
              <a:sym typeface="Arial"/>
            </a:endParaRPr>
          </a:p>
        </p:txBody>
      </p:sp>
      <p:pic>
        <p:nvPicPr>
          <p:cNvPr descr="C:\Users\Martha\Dropbox\Logos Asociaciones index\index Nacional Fondo Blanco - sin fondo.png" id="266" name="Shape 266"/>
          <p:cNvPicPr preferRelativeResize="0"/>
          <p:nvPr/>
        </p:nvPicPr>
        <p:blipFill rotWithShape="1">
          <a:blip r:embed="rId3">
            <a:alphaModFix/>
          </a:blip>
          <a:srcRect b="0" l="0" r="0" t="0"/>
          <a:stretch/>
        </p:blipFill>
        <p:spPr>
          <a:xfrm>
            <a:off x="7297324" y="6095178"/>
            <a:ext cx="1815000" cy="790200"/>
          </a:xfrm>
          <a:prstGeom prst="rect">
            <a:avLst/>
          </a:prstGeom>
          <a:noFill/>
          <a:ln>
            <a:noFill/>
          </a:ln>
          <a:effectLst>
            <a:outerShdw blurRad="50800" rotWithShape="0" algn="tl" dir="2700000" dist="38100">
              <a:schemeClr val="lt1">
                <a:alpha val="40000"/>
              </a:schemeClr>
            </a:outerShdw>
          </a:effectLst>
        </p:spPr>
      </p:pic>
      <p:graphicFrame>
        <p:nvGraphicFramePr>
          <p:cNvPr id="267" name="Shape 267"/>
          <p:cNvGraphicFramePr/>
          <p:nvPr/>
        </p:nvGraphicFramePr>
        <p:xfrm>
          <a:off x="431561" y="1212684"/>
          <a:ext cx="3000000" cy="3000000"/>
        </p:xfrm>
        <a:graphic>
          <a:graphicData uri="http://schemas.openxmlformats.org/drawingml/2006/table">
            <a:tbl>
              <a:tblPr bandRow="1" firstCol="1" firstRow="1">
                <a:noFill/>
                <a:tableStyleId>{CFE602D2-F01C-4427-B04E-5F24B912834A}</a:tableStyleId>
              </a:tblPr>
              <a:tblGrid>
                <a:gridCol w="2587775"/>
                <a:gridCol w="1444650"/>
                <a:gridCol w="1440150"/>
                <a:gridCol w="1368150"/>
                <a:gridCol w="1440150"/>
              </a:tblGrid>
              <a:tr h="425025">
                <a:tc rowSpan="2">
                  <a:txBody>
                    <a:bodyPr>
                      <a:noAutofit/>
                    </a:bodyPr>
                    <a:lstStyle/>
                    <a:p>
                      <a:pPr indent="0" lvl="0" marL="0" marR="0" rtl="0" algn="ctr">
                        <a:spcBef>
                          <a:spcPts val="0"/>
                        </a:spcBef>
                        <a:spcAft>
                          <a:spcPts val="0"/>
                        </a:spcAft>
                        <a:buNone/>
                      </a:pPr>
                      <a:r>
                        <a:t/>
                      </a:r>
                      <a:endParaRPr sz="1200" u="none" cap="none" strike="noStrike">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gridSpan="3">
                  <a:txBody>
                    <a:bodyPr>
                      <a:noAutofit/>
                    </a:bodyPr>
                    <a:lstStyle/>
                    <a:p>
                      <a:pPr indent="0" lvl="0" marL="0" marR="0" rtl="0" algn="ctr">
                        <a:spcBef>
                          <a:spcPts val="0"/>
                        </a:spcBef>
                        <a:spcAft>
                          <a:spcPts val="0"/>
                        </a:spcAft>
                        <a:buNone/>
                      </a:pPr>
                      <a:r>
                        <a:rPr lang="es-MX" sz="1300" u="none" cap="none" strike="noStrike">
                          <a:solidFill>
                            <a:srgbClr val="000000"/>
                          </a:solidFill>
                          <a:latin typeface="Arial"/>
                          <a:ea typeface="Arial"/>
                          <a:cs typeface="Arial"/>
                          <a:sym typeface="Arial"/>
                        </a:rPr>
                        <a:t>Reporte de logros de Comités/Grupos de Trabajo</a:t>
                      </a:r>
                      <a:endParaRPr sz="1300" u="none" cap="none" strike="noStrike">
                        <a:solidFill>
                          <a:srgbClr val="000000"/>
                        </a:solidFill>
                        <a:latin typeface="Arial"/>
                        <a:ea typeface="Arial"/>
                        <a:cs typeface="Arial"/>
                        <a:sym typeface="Arial"/>
                      </a:endParaRPr>
                    </a:p>
                  </a:txBody>
                  <a:tcPr marT="0" marB="0" marR="68575" marL="68575" anchor="ctr">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hMerge="1"/>
                <a:tc hMerge="1"/>
                <a:tc rowSpan="2">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Código</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PD-AC-01-FO-0</a:t>
                      </a:r>
                      <a:r>
                        <a:rPr lang="es-MX" sz="1000">
                          <a:solidFill>
                            <a:srgbClr val="000000"/>
                          </a:solidFill>
                          <a:latin typeface="Arial"/>
                          <a:ea typeface="Arial"/>
                          <a:cs typeface="Arial"/>
                          <a:sym typeface="Arial"/>
                        </a:rPr>
                        <a:t>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r>
              <a:tr h="864100">
                <a:tc vMerge="1"/>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Fecha</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02-06-2017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Revisión</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1</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Página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a:latin typeface="Arial"/>
                          <a:ea typeface="Arial"/>
                          <a:cs typeface="Arial"/>
                          <a:sym typeface="Arial"/>
                        </a:rPr>
                        <a:t>4</a:t>
                      </a:r>
                      <a:r>
                        <a:rPr lang="es-MX" sz="1000" u="none" cap="none" strike="noStrike">
                          <a:solidFill>
                            <a:srgbClr val="000000"/>
                          </a:solidFill>
                          <a:latin typeface="Arial"/>
                          <a:ea typeface="Arial"/>
                          <a:cs typeface="Arial"/>
                          <a:sym typeface="Arial"/>
                        </a:rPr>
                        <a:t> de </a:t>
                      </a:r>
                      <a:r>
                        <a:rPr lang="es-MX" sz="1000">
                          <a:latin typeface="Arial"/>
                          <a:ea typeface="Arial"/>
                          <a:cs typeface="Arial"/>
                          <a:sym typeface="Arial"/>
                        </a:rPr>
                        <a:t>14</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vMerge="1"/>
              </a:tr>
            </a:tbl>
          </a:graphicData>
        </a:graphic>
      </p:graphicFrame>
      <p:pic>
        <p:nvPicPr>
          <p:cNvPr id="268" name="Shape 268"/>
          <p:cNvPicPr preferRelativeResize="0"/>
          <p:nvPr/>
        </p:nvPicPr>
        <p:blipFill rotWithShape="1">
          <a:blip r:embed="rId4">
            <a:alphaModFix/>
          </a:blip>
          <a:srcRect b="0" l="9861" r="9376" t="0"/>
          <a:stretch/>
        </p:blipFill>
        <p:spPr>
          <a:xfrm>
            <a:off x="457194" y="1230831"/>
            <a:ext cx="2489400" cy="12528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 name="Shape 273"/>
        <p:cNvGrpSpPr/>
        <p:nvPr/>
      </p:nvGrpSpPr>
      <p:grpSpPr>
        <a:xfrm>
          <a:off x="0" y="0"/>
          <a:ext cx="0" cy="0"/>
          <a:chOff x="0" y="0"/>
          <a:chExt cx="0" cy="0"/>
        </a:xfrm>
      </p:grpSpPr>
      <p:sp>
        <p:nvSpPr>
          <p:cNvPr id="274" name="Shape 274"/>
          <p:cNvSpPr txBox="1"/>
          <p:nvPr>
            <p:ph idx="1" type="body"/>
          </p:nvPr>
        </p:nvSpPr>
        <p:spPr>
          <a:xfrm>
            <a:off x="553640" y="2772348"/>
            <a:ext cx="8036700" cy="33183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chemeClr val="dk1"/>
              </a:buClr>
              <a:buFont typeface="Arial"/>
              <a:buNone/>
            </a:pPr>
            <a:r>
              <a:rPr b="1" i="0" lang="es-MX" sz="3200" u="none" cap="none" strike="noStrike">
                <a:solidFill>
                  <a:schemeClr val="dk1"/>
                </a:solidFill>
                <a:latin typeface="Arial"/>
                <a:ea typeface="Arial"/>
                <a:cs typeface="Arial"/>
                <a:sym typeface="Arial"/>
              </a:rPr>
              <a:t>Nuestra Misión</a:t>
            </a:r>
            <a:endParaRPr b="1" i="0" sz="3200" u="none" cap="none" strike="noStrike">
              <a:solidFill>
                <a:schemeClr val="dk1"/>
              </a:solidFill>
              <a:latin typeface="Arial"/>
              <a:ea typeface="Arial"/>
              <a:cs typeface="Arial"/>
              <a:sym typeface="Arial"/>
            </a:endParaRPr>
          </a:p>
          <a:p>
            <a:pPr indent="0" lvl="0" marL="0" marR="0" rtl="0" algn="ctr">
              <a:spcBef>
                <a:spcPts val="0"/>
              </a:spcBef>
              <a:spcAft>
                <a:spcPts val="0"/>
              </a:spcAft>
              <a:buClr>
                <a:schemeClr val="dk1"/>
              </a:buClr>
              <a:buFont typeface="Arial"/>
              <a:buNone/>
            </a:pPr>
            <a:r>
              <a:t/>
            </a:r>
            <a:endParaRPr b="0" i="0" sz="800" u="none" cap="none" strike="noStrike">
              <a:solidFill>
                <a:schemeClr val="dk1"/>
              </a:solidFill>
              <a:latin typeface="Arial"/>
              <a:ea typeface="Arial"/>
              <a:cs typeface="Arial"/>
              <a:sym typeface="Arial"/>
            </a:endParaRPr>
          </a:p>
          <a:p>
            <a:pPr indent="0" lvl="0" marL="0" marR="0" rtl="0" algn="ctr">
              <a:spcBef>
                <a:spcPts val="0"/>
              </a:spcBef>
              <a:spcAft>
                <a:spcPts val="0"/>
              </a:spcAft>
              <a:buClr>
                <a:schemeClr val="dk1"/>
              </a:buClr>
              <a:buFont typeface="Arial"/>
              <a:buNone/>
            </a:pPr>
            <a:r>
              <a:rPr b="0" i="0" lang="es-MX" sz="1700" u="none" cap="none" strike="noStrike">
                <a:solidFill>
                  <a:schemeClr val="dk1"/>
                </a:solidFill>
                <a:latin typeface="Arial"/>
                <a:ea typeface="Arial"/>
                <a:cs typeface="Arial"/>
                <a:sym typeface="Arial"/>
              </a:rPr>
              <a:t>Representar con eficiencia y profesionalismo a la industria Maquiladora y Manufacturera de Exportación, mediante acciones y servicios de calidad, para lograr que en México sea líder en competitividad en un entorno global.</a:t>
            </a:r>
            <a:endParaRPr/>
          </a:p>
          <a:p>
            <a:pPr indent="0" lvl="0" marL="0" marR="0" rtl="0" algn="ctr">
              <a:spcBef>
                <a:spcPts val="0"/>
              </a:spcBef>
              <a:spcAft>
                <a:spcPts val="0"/>
              </a:spcAft>
              <a:buClr>
                <a:schemeClr val="dk1"/>
              </a:buClr>
              <a:buFont typeface="Arial"/>
              <a:buNone/>
            </a:pPr>
            <a:r>
              <a:t/>
            </a:r>
            <a:endParaRPr b="0" i="0" sz="1700" u="none" cap="none" strike="noStrike">
              <a:solidFill>
                <a:schemeClr val="dk1"/>
              </a:solidFill>
              <a:latin typeface="Arial"/>
              <a:ea typeface="Arial"/>
              <a:cs typeface="Arial"/>
              <a:sym typeface="Arial"/>
            </a:endParaRPr>
          </a:p>
          <a:p>
            <a:pPr indent="0" lvl="0" marL="0" marR="0" rtl="0" algn="ctr">
              <a:spcBef>
                <a:spcPts val="0"/>
              </a:spcBef>
              <a:spcAft>
                <a:spcPts val="0"/>
              </a:spcAft>
              <a:buClr>
                <a:schemeClr val="dk1"/>
              </a:buClr>
              <a:buFont typeface="Arial"/>
              <a:buNone/>
            </a:pPr>
            <a:r>
              <a:t/>
            </a:r>
            <a:endParaRPr b="0" i="0" sz="1700" u="none" cap="none" strike="noStrike">
              <a:solidFill>
                <a:schemeClr val="dk1"/>
              </a:solidFill>
              <a:latin typeface="Arial"/>
              <a:ea typeface="Arial"/>
              <a:cs typeface="Arial"/>
              <a:sym typeface="Arial"/>
            </a:endParaRPr>
          </a:p>
          <a:p>
            <a:pPr indent="0" lvl="0" marL="0" marR="0" rtl="0" algn="ctr">
              <a:spcBef>
                <a:spcPts val="0"/>
              </a:spcBef>
              <a:spcAft>
                <a:spcPts val="0"/>
              </a:spcAft>
              <a:buClr>
                <a:schemeClr val="dk1"/>
              </a:buClr>
              <a:buFont typeface="Arial"/>
              <a:buNone/>
            </a:pPr>
            <a:r>
              <a:rPr b="1" i="0" lang="es-MX" sz="3200" u="none" cap="none" strike="noStrike">
                <a:solidFill>
                  <a:schemeClr val="dk1"/>
                </a:solidFill>
                <a:latin typeface="Arial"/>
                <a:ea typeface="Arial"/>
                <a:cs typeface="Arial"/>
                <a:sym typeface="Arial"/>
              </a:rPr>
              <a:t>Nuestra Visión.</a:t>
            </a:r>
            <a:endParaRPr/>
          </a:p>
          <a:p>
            <a:pPr indent="0" lvl="0" marL="0" marR="0" rtl="0" algn="ctr">
              <a:spcBef>
                <a:spcPts val="0"/>
              </a:spcBef>
              <a:spcAft>
                <a:spcPts val="0"/>
              </a:spcAft>
              <a:buClr>
                <a:schemeClr val="dk1"/>
              </a:buClr>
              <a:buFont typeface="Arial"/>
              <a:buNone/>
            </a:pPr>
            <a:r>
              <a:t/>
            </a:r>
            <a:endParaRPr b="0" i="0" sz="1700" u="none" cap="none" strike="noStrike">
              <a:solidFill>
                <a:schemeClr val="dk1"/>
              </a:solidFill>
              <a:latin typeface="Arial"/>
              <a:ea typeface="Arial"/>
              <a:cs typeface="Arial"/>
              <a:sym typeface="Arial"/>
            </a:endParaRPr>
          </a:p>
          <a:p>
            <a:pPr indent="0" lvl="0" marL="0" marR="0" rtl="0" algn="ctr">
              <a:spcBef>
                <a:spcPts val="0"/>
              </a:spcBef>
              <a:spcAft>
                <a:spcPts val="0"/>
              </a:spcAft>
              <a:buClr>
                <a:schemeClr val="dk1"/>
              </a:buClr>
              <a:buFont typeface="Arial"/>
              <a:buNone/>
            </a:pPr>
            <a:r>
              <a:rPr b="0" i="0" lang="es-MX" sz="1700" u="none" cap="none" strike="noStrike">
                <a:solidFill>
                  <a:schemeClr val="dk1"/>
                </a:solidFill>
                <a:latin typeface="Arial"/>
                <a:ea typeface="Arial"/>
                <a:cs typeface="Arial"/>
                <a:sym typeface="Arial"/>
              </a:rPr>
              <a:t>Ser por excelencia el organismo de vanguardia en representación de la Industria Maquiladora y Manufacturera de Exportación en México.</a:t>
            </a:r>
            <a:endParaRPr b="0" i="0" sz="1700" u="none" cap="none" strike="noStrike">
              <a:solidFill>
                <a:schemeClr val="dk1"/>
              </a:solidFill>
              <a:latin typeface="Arial"/>
              <a:ea typeface="Arial"/>
              <a:cs typeface="Arial"/>
              <a:sym typeface="Arial"/>
            </a:endParaRPr>
          </a:p>
        </p:txBody>
      </p:sp>
      <p:pic>
        <p:nvPicPr>
          <p:cNvPr descr="C:\Users\Martha\Dropbox\Logos Asociaciones index\index Nacional Fondo Blanco - sin fondo.png" id="275" name="Shape 275"/>
          <p:cNvPicPr preferRelativeResize="0"/>
          <p:nvPr/>
        </p:nvPicPr>
        <p:blipFill rotWithShape="1">
          <a:blip r:embed="rId3">
            <a:alphaModFix/>
          </a:blip>
          <a:srcRect b="0" l="0" r="0" t="0"/>
          <a:stretch/>
        </p:blipFill>
        <p:spPr>
          <a:xfrm>
            <a:off x="6588224" y="5786471"/>
            <a:ext cx="2524173" cy="1098913"/>
          </a:xfrm>
          <a:prstGeom prst="rect">
            <a:avLst/>
          </a:prstGeom>
          <a:noFill/>
          <a:ln>
            <a:noFill/>
          </a:ln>
          <a:effectLst>
            <a:outerShdw blurRad="50800" rotWithShape="0" algn="tl" dir="2700000" dist="38100">
              <a:schemeClr val="lt1">
                <a:alpha val="40000"/>
              </a:schemeClr>
            </a:outerShdw>
          </a:effectLst>
        </p:spPr>
      </p:pic>
      <p:graphicFrame>
        <p:nvGraphicFramePr>
          <p:cNvPr id="276" name="Shape 276"/>
          <p:cNvGraphicFramePr/>
          <p:nvPr/>
        </p:nvGraphicFramePr>
        <p:xfrm>
          <a:off x="431561" y="1212684"/>
          <a:ext cx="3000000" cy="3000000"/>
        </p:xfrm>
        <a:graphic>
          <a:graphicData uri="http://schemas.openxmlformats.org/drawingml/2006/table">
            <a:tbl>
              <a:tblPr bandRow="1" firstCol="1" firstRow="1">
                <a:noFill/>
                <a:tableStyleId>{CFE602D2-F01C-4427-B04E-5F24B912834A}</a:tableStyleId>
              </a:tblPr>
              <a:tblGrid>
                <a:gridCol w="2587775"/>
                <a:gridCol w="1444650"/>
                <a:gridCol w="1440150"/>
                <a:gridCol w="1368150"/>
                <a:gridCol w="1440150"/>
              </a:tblGrid>
              <a:tr h="425025">
                <a:tc rowSpan="2">
                  <a:txBody>
                    <a:bodyPr>
                      <a:noAutofit/>
                    </a:bodyPr>
                    <a:lstStyle/>
                    <a:p>
                      <a:pPr indent="0" lvl="0" marL="0" marR="0" rtl="0" algn="ctr">
                        <a:spcBef>
                          <a:spcPts val="0"/>
                        </a:spcBef>
                        <a:spcAft>
                          <a:spcPts val="0"/>
                        </a:spcAft>
                        <a:buNone/>
                      </a:pPr>
                      <a:r>
                        <a:t/>
                      </a:r>
                      <a:endParaRPr sz="1200" u="none" cap="none" strike="noStrike">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gridSpan="3">
                  <a:txBody>
                    <a:bodyPr>
                      <a:noAutofit/>
                    </a:bodyPr>
                    <a:lstStyle/>
                    <a:p>
                      <a:pPr indent="0" lvl="0" marL="0" marR="0" rtl="0" algn="ctr">
                        <a:spcBef>
                          <a:spcPts val="0"/>
                        </a:spcBef>
                        <a:spcAft>
                          <a:spcPts val="0"/>
                        </a:spcAft>
                        <a:buNone/>
                      </a:pPr>
                      <a:r>
                        <a:rPr lang="es-MX" sz="1300" u="none" cap="none" strike="noStrike">
                          <a:solidFill>
                            <a:srgbClr val="000000"/>
                          </a:solidFill>
                          <a:latin typeface="Arial"/>
                          <a:ea typeface="Arial"/>
                          <a:cs typeface="Arial"/>
                          <a:sym typeface="Arial"/>
                        </a:rPr>
                        <a:t>Reporte de logros de Comités/Grupos de Trabajo</a:t>
                      </a:r>
                      <a:endParaRPr sz="1300" u="none" cap="none" strike="noStrike">
                        <a:solidFill>
                          <a:srgbClr val="000000"/>
                        </a:solidFill>
                        <a:latin typeface="Arial"/>
                        <a:ea typeface="Arial"/>
                        <a:cs typeface="Arial"/>
                        <a:sym typeface="Arial"/>
                      </a:endParaRPr>
                    </a:p>
                  </a:txBody>
                  <a:tcPr marT="0" marB="0" marR="68575" marL="68575" anchor="ctr">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hMerge="1"/>
                <a:tc hMerge="1"/>
                <a:tc rowSpan="2">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Código</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PD-AC-01-FO-0</a:t>
                      </a:r>
                      <a:r>
                        <a:rPr lang="es-MX" sz="1000">
                          <a:solidFill>
                            <a:srgbClr val="000000"/>
                          </a:solidFill>
                          <a:latin typeface="Arial"/>
                          <a:ea typeface="Arial"/>
                          <a:cs typeface="Arial"/>
                          <a:sym typeface="Arial"/>
                        </a:rPr>
                        <a:t>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r>
              <a:tr h="864100">
                <a:tc vMerge="1"/>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Fecha</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02-06-2017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Revisión</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1</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Página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a:latin typeface="Arial"/>
                          <a:ea typeface="Arial"/>
                          <a:cs typeface="Arial"/>
                          <a:sym typeface="Arial"/>
                        </a:rPr>
                        <a:t>5</a:t>
                      </a:r>
                      <a:r>
                        <a:rPr lang="es-MX" sz="1000" u="none" cap="none" strike="noStrike">
                          <a:solidFill>
                            <a:srgbClr val="000000"/>
                          </a:solidFill>
                          <a:latin typeface="Arial"/>
                          <a:ea typeface="Arial"/>
                          <a:cs typeface="Arial"/>
                          <a:sym typeface="Arial"/>
                        </a:rPr>
                        <a:t> de </a:t>
                      </a:r>
                      <a:r>
                        <a:rPr lang="es-MX" sz="1000">
                          <a:latin typeface="Arial"/>
                          <a:ea typeface="Arial"/>
                          <a:cs typeface="Arial"/>
                          <a:sym typeface="Arial"/>
                        </a:rPr>
                        <a:t>14</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vMerge="1"/>
              </a:tr>
            </a:tbl>
          </a:graphicData>
        </a:graphic>
      </p:graphicFrame>
      <p:pic>
        <p:nvPicPr>
          <p:cNvPr id="277" name="Shape 277"/>
          <p:cNvPicPr preferRelativeResize="0"/>
          <p:nvPr/>
        </p:nvPicPr>
        <p:blipFill rotWithShape="1">
          <a:blip r:embed="rId4">
            <a:alphaModFix/>
          </a:blip>
          <a:srcRect b="0" l="9861" r="9376" t="0"/>
          <a:stretch/>
        </p:blipFill>
        <p:spPr>
          <a:xfrm>
            <a:off x="457194" y="1230831"/>
            <a:ext cx="2489400" cy="12528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2" name="Shape 282"/>
        <p:cNvGrpSpPr/>
        <p:nvPr/>
      </p:nvGrpSpPr>
      <p:grpSpPr>
        <a:xfrm>
          <a:off x="0" y="0"/>
          <a:ext cx="0" cy="0"/>
          <a:chOff x="0" y="0"/>
          <a:chExt cx="0" cy="0"/>
        </a:xfrm>
      </p:grpSpPr>
      <p:sp>
        <p:nvSpPr>
          <p:cNvPr id="283" name="Shape 283"/>
          <p:cNvSpPr txBox="1"/>
          <p:nvPr/>
        </p:nvSpPr>
        <p:spPr>
          <a:xfrm>
            <a:off x="2431126" y="332656"/>
            <a:ext cx="6605370" cy="647402"/>
          </a:xfrm>
          <a:prstGeom prst="rect">
            <a:avLst/>
          </a:prstGeom>
          <a:noFill/>
          <a:ln>
            <a:noFill/>
          </a:ln>
        </p:spPr>
        <p:txBody>
          <a:bodyPr anchorCtr="0" anchor="t" bIns="32100" lIns="64225" spcFirstLastPara="1" rIns="64225" wrap="square" tIns="32100">
            <a:noAutofit/>
          </a:bodyPr>
          <a:lstStyle/>
          <a:p>
            <a:pPr indent="0" lvl="0" marL="0" marR="0" rtl="0" algn="r">
              <a:lnSpc>
                <a:spcPct val="20000"/>
              </a:lnSpc>
              <a:spcBef>
                <a:spcPts val="0"/>
              </a:spcBef>
              <a:spcAft>
                <a:spcPts val="0"/>
              </a:spcAft>
              <a:buNone/>
            </a:pPr>
            <a:r>
              <a:t/>
            </a:r>
            <a:endParaRPr b="1" i="0" sz="4000" u="none" cap="none" strike="noStrike">
              <a:solidFill>
                <a:schemeClr val="lt1"/>
              </a:solidFill>
              <a:latin typeface="Arial"/>
              <a:ea typeface="Arial"/>
              <a:cs typeface="Arial"/>
              <a:sym typeface="Arial"/>
            </a:endParaRPr>
          </a:p>
          <a:p>
            <a:pPr indent="0" lvl="0" marL="0" marR="0" rtl="0" algn="r">
              <a:lnSpc>
                <a:spcPct val="20000"/>
              </a:lnSpc>
              <a:spcBef>
                <a:spcPts val="0"/>
              </a:spcBef>
              <a:spcAft>
                <a:spcPts val="0"/>
              </a:spcAft>
              <a:buNone/>
            </a:pPr>
            <a:r>
              <a:t/>
            </a:r>
            <a:endParaRPr b="1" i="0" sz="4000" u="none" cap="none" strike="noStrike">
              <a:solidFill>
                <a:schemeClr val="lt1"/>
              </a:solidFill>
              <a:latin typeface="Arial"/>
              <a:ea typeface="Arial"/>
              <a:cs typeface="Arial"/>
              <a:sym typeface="Arial"/>
            </a:endParaRPr>
          </a:p>
          <a:p>
            <a:pPr indent="0" lvl="0" marL="0" marR="0" rtl="0" algn="r">
              <a:lnSpc>
                <a:spcPct val="20000"/>
              </a:lnSpc>
              <a:spcBef>
                <a:spcPts val="0"/>
              </a:spcBef>
              <a:spcAft>
                <a:spcPts val="0"/>
              </a:spcAft>
              <a:buNone/>
            </a:pPr>
            <a:r>
              <a:t/>
            </a:r>
            <a:endParaRPr b="1" i="0" sz="4000" u="none" cap="none" strike="noStrike">
              <a:solidFill>
                <a:schemeClr val="lt1"/>
              </a:solidFill>
              <a:latin typeface="Arial"/>
              <a:ea typeface="Arial"/>
              <a:cs typeface="Arial"/>
              <a:sym typeface="Arial"/>
            </a:endParaRPr>
          </a:p>
          <a:p>
            <a:pPr indent="0" lvl="0" marL="0" marR="0" rtl="0" algn="r">
              <a:lnSpc>
                <a:spcPct val="20000"/>
              </a:lnSpc>
              <a:spcBef>
                <a:spcPts val="0"/>
              </a:spcBef>
              <a:spcAft>
                <a:spcPts val="0"/>
              </a:spcAft>
              <a:buNone/>
            </a:pPr>
            <a:r>
              <a:t/>
            </a:r>
            <a:endParaRPr b="1" i="0" sz="4000" u="none" cap="none" strike="noStrike">
              <a:solidFill>
                <a:schemeClr val="lt1"/>
              </a:solidFill>
              <a:latin typeface="Arial"/>
              <a:ea typeface="Arial"/>
              <a:cs typeface="Arial"/>
              <a:sym typeface="Arial"/>
            </a:endParaRPr>
          </a:p>
          <a:p>
            <a:pPr indent="0" lvl="0" marL="0" marR="0" rtl="0" algn="r">
              <a:lnSpc>
                <a:spcPct val="20000"/>
              </a:lnSpc>
              <a:spcBef>
                <a:spcPts val="0"/>
              </a:spcBef>
              <a:spcAft>
                <a:spcPts val="0"/>
              </a:spcAft>
              <a:buNone/>
            </a:pPr>
            <a:r>
              <a:rPr b="1" i="0" lang="es-MX" sz="4000" u="none" cap="none" strike="noStrike">
                <a:solidFill>
                  <a:schemeClr val="lt1"/>
                </a:solidFill>
                <a:latin typeface="Arial"/>
                <a:ea typeface="Arial"/>
                <a:cs typeface="Arial"/>
                <a:sym typeface="Arial"/>
              </a:rPr>
              <a:t>Representación en México</a:t>
            </a:r>
            <a:endParaRPr b="1" i="0" sz="4000" u="none" cap="none" strike="noStrike">
              <a:solidFill>
                <a:schemeClr val="lt1"/>
              </a:solidFill>
              <a:latin typeface="Arial"/>
              <a:ea typeface="Arial"/>
              <a:cs typeface="Arial"/>
              <a:sym typeface="Arial"/>
            </a:endParaRPr>
          </a:p>
        </p:txBody>
      </p:sp>
      <p:pic>
        <p:nvPicPr>
          <p:cNvPr id="284" name="Shape 284"/>
          <p:cNvPicPr preferRelativeResize="0"/>
          <p:nvPr/>
        </p:nvPicPr>
        <p:blipFill rotWithShape="1">
          <a:blip r:embed="rId3">
            <a:alphaModFix/>
          </a:blip>
          <a:srcRect b="0" l="0" r="0" t="0"/>
          <a:stretch/>
        </p:blipFill>
        <p:spPr>
          <a:xfrm>
            <a:off x="1081467" y="2654199"/>
            <a:ext cx="6256800" cy="4239600"/>
          </a:xfrm>
          <a:prstGeom prst="rect">
            <a:avLst/>
          </a:prstGeom>
          <a:noFill/>
          <a:ln>
            <a:noFill/>
          </a:ln>
        </p:spPr>
      </p:pic>
      <p:sp>
        <p:nvSpPr>
          <p:cNvPr id="285" name="Shape 285"/>
          <p:cNvSpPr/>
          <p:nvPr/>
        </p:nvSpPr>
        <p:spPr>
          <a:xfrm>
            <a:off x="5815372" y="2917584"/>
            <a:ext cx="3328500" cy="181590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0" i="0" lang="es-MX" sz="1600" u="none" cap="none" strike="noStrike">
                <a:solidFill>
                  <a:schemeClr val="dk1"/>
                </a:solidFill>
                <a:latin typeface="Arial"/>
                <a:ea typeface="Arial"/>
                <a:cs typeface="Arial"/>
                <a:sym typeface="Arial"/>
              </a:rPr>
              <a:t>21 Asociaciones en todo el país, con el propósito de optimizar los esquemas jurídicos y fiscales para el régimen de maquiladora, además de dar soporte y soluciones en materia de comercio exterior y logística internacional a nuestra membresía. </a:t>
            </a:r>
            <a:endParaRPr sz="1600"/>
          </a:p>
        </p:txBody>
      </p:sp>
      <p:pic>
        <p:nvPicPr>
          <p:cNvPr descr="C:\Users\Martha\Dropbox\Logos Asociaciones index\index Nacional Fondo Blanco - sin fondo.png" id="286" name="Shape 286"/>
          <p:cNvPicPr preferRelativeResize="0"/>
          <p:nvPr/>
        </p:nvPicPr>
        <p:blipFill rotWithShape="1">
          <a:blip r:embed="rId4">
            <a:alphaModFix/>
          </a:blip>
          <a:srcRect b="0" l="0" r="0" t="0"/>
          <a:stretch/>
        </p:blipFill>
        <p:spPr>
          <a:xfrm>
            <a:off x="0" y="5786471"/>
            <a:ext cx="2524173" cy="1098913"/>
          </a:xfrm>
          <a:prstGeom prst="rect">
            <a:avLst/>
          </a:prstGeom>
          <a:noFill/>
          <a:ln>
            <a:noFill/>
          </a:ln>
          <a:effectLst>
            <a:outerShdw blurRad="50800" rotWithShape="0" algn="tl" dir="2700000" dist="38100">
              <a:schemeClr val="lt1">
                <a:alpha val="40000"/>
              </a:schemeClr>
            </a:outerShdw>
          </a:effectLst>
        </p:spPr>
      </p:pic>
      <p:graphicFrame>
        <p:nvGraphicFramePr>
          <p:cNvPr id="287" name="Shape 287"/>
          <p:cNvGraphicFramePr/>
          <p:nvPr/>
        </p:nvGraphicFramePr>
        <p:xfrm>
          <a:off x="431561" y="1212684"/>
          <a:ext cx="3000000" cy="3000000"/>
        </p:xfrm>
        <a:graphic>
          <a:graphicData uri="http://schemas.openxmlformats.org/drawingml/2006/table">
            <a:tbl>
              <a:tblPr bandRow="1" firstCol="1" firstRow="1">
                <a:noFill/>
                <a:tableStyleId>{CFE602D2-F01C-4427-B04E-5F24B912834A}</a:tableStyleId>
              </a:tblPr>
              <a:tblGrid>
                <a:gridCol w="2587775"/>
                <a:gridCol w="1444650"/>
                <a:gridCol w="1440150"/>
                <a:gridCol w="1368150"/>
                <a:gridCol w="1440150"/>
              </a:tblGrid>
              <a:tr h="425025">
                <a:tc rowSpan="2">
                  <a:txBody>
                    <a:bodyPr>
                      <a:noAutofit/>
                    </a:bodyPr>
                    <a:lstStyle/>
                    <a:p>
                      <a:pPr indent="0" lvl="0" marL="0" marR="0" rtl="0" algn="ctr">
                        <a:spcBef>
                          <a:spcPts val="0"/>
                        </a:spcBef>
                        <a:spcAft>
                          <a:spcPts val="0"/>
                        </a:spcAft>
                        <a:buNone/>
                      </a:pPr>
                      <a:r>
                        <a:t/>
                      </a:r>
                      <a:endParaRPr sz="1200" u="none" cap="none" strike="noStrike">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gridSpan="3">
                  <a:txBody>
                    <a:bodyPr>
                      <a:noAutofit/>
                    </a:bodyPr>
                    <a:lstStyle/>
                    <a:p>
                      <a:pPr indent="0" lvl="0" marL="0" marR="0" rtl="0" algn="ctr">
                        <a:spcBef>
                          <a:spcPts val="0"/>
                        </a:spcBef>
                        <a:spcAft>
                          <a:spcPts val="0"/>
                        </a:spcAft>
                        <a:buNone/>
                      </a:pPr>
                      <a:r>
                        <a:rPr lang="es-MX" sz="1300" u="none" cap="none" strike="noStrike">
                          <a:solidFill>
                            <a:srgbClr val="000000"/>
                          </a:solidFill>
                          <a:latin typeface="Arial"/>
                          <a:ea typeface="Arial"/>
                          <a:cs typeface="Arial"/>
                          <a:sym typeface="Arial"/>
                        </a:rPr>
                        <a:t>Reporte de logros de Comités/Grupos de Trabajo</a:t>
                      </a:r>
                      <a:endParaRPr sz="1300" u="none" cap="none" strike="noStrike">
                        <a:solidFill>
                          <a:srgbClr val="000000"/>
                        </a:solidFill>
                        <a:latin typeface="Arial"/>
                        <a:ea typeface="Arial"/>
                        <a:cs typeface="Arial"/>
                        <a:sym typeface="Arial"/>
                      </a:endParaRPr>
                    </a:p>
                  </a:txBody>
                  <a:tcPr marT="0" marB="0" marR="68575" marL="68575" anchor="ctr">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hMerge="1"/>
                <a:tc hMerge="1"/>
                <a:tc rowSpan="2">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Código</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PD-AC-01-FO-0</a:t>
                      </a:r>
                      <a:r>
                        <a:rPr lang="es-MX" sz="1000">
                          <a:solidFill>
                            <a:srgbClr val="000000"/>
                          </a:solidFill>
                          <a:latin typeface="Arial"/>
                          <a:ea typeface="Arial"/>
                          <a:cs typeface="Arial"/>
                          <a:sym typeface="Arial"/>
                        </a:rPr>
                        <a:t>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r>
              <a:tr h="864100">
                <a:tc vMerge="1"/>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Fecha</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02-06-2017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Revisión</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1</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Página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a:latin typeface="Arial"/>
                          <a:ea typeface="Arial"/>
                          <a:cs typeface="Arial"/>
                          <a:sym typeface="Arial"/>
                        </a:rPr>
                        <a:t>6</a:t>
                      </a:r>
                      <a:r>
                        <a:rPr lang="es-MX" sz="1000" u="none" cap="none" strike="noStrike">
                          <a:solidFill>
                            <a:srgbClr val="000000"/>
                          </a:solidFill>
                          <a:latin typeface="Arial"/>
                          <a:ea typeface="Arial"/>
                          <a:cs typeface="Arial"/>
                          <a:sym typeface="Arial"/>
                        </a:rPr>
                        <a:t> de </a:t>
                      </a:r>
                      <a:r>
                        <a:rPr lang="es-MX" sz="1000">
                          <a:latin typeface="Arial"/>
                          <a:ea typeface="Arial"/>
                          <a:cs typeface="Arial"/>
                          <a:sym typeface="Arial"/>
                        </a:rPr>
                        <a:t>14</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vMerge="1"/>
              </a:tr>
            </a:tbl>
          </a:graphicData>
        </a:graphic>
      </p:graphicFrame>
      <p:pic>
        <p:nvPicPr>
          <p:cNvPr id="288" name="Shape 288"/>
          <p:cNvPicPr preferRelativeResize="0"/>
          <p:nvPr/>
        </p:nvPicPr>
        <p:blipFill rotWithShape="1">
          <a:blip r:embed="rId5">
            <a:alphaModFix/>
          </a:blip>
          <a:srcRect b="0" l="9861" r="9376" t="0"/>
          <a:stretch/>
        </p:blipFill>
        <p:spPr>
          <a:xfrm>
            <a:off x="457194" y="1230831"/>
            <a:ext cx="2489400" cy="12528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3" name="Shape 293"/>
        <p:cNvGrpSpPr/>
        <p:nvPr/>
      </p:nvGrpSpPr>
      <p:grpSpPr>
        <a:xfrm>
          <a:off x="0" y="0"/>
          <a:ext cx="0" cy="0"/>
          <a:chOff x="0" y="0"/>
          <a:chExt cx="0" cy="0"/>
        </a:xfrm>
      </p:grpSpPr>
      <p:sp>
        <p:nvSpPr>
          <p:cNvPr id="294" name="Shape 294"/>
          <p:cNvSpPr/>
          <p:nvPr/>
        </p:nvSpPr>
        <p:spPr>
          <a:xfrm>
            <a:off x="3707904" y="5468484"/>
            <a:ext cx="1024422" cy="373302"/>
          </a:xfrm>
          <a:prstGeom prst="ellipse">
            <a:avLst/>
          </a:prstGeom>
          <a:gradFill>
            <a:gsLst>
              <a:gs pos="0">
                <a:srgbClr val="171717">
                  <a:alpha val="20000"/>
                </a:srgbClr>
              </a:gs>
              <a:gs pos="100000">
                <a:srgbClr val="FFFFFF">
                  <a:alpha val="0"/>
                </a:srgbClr>
              </a:gs>
            </a:gsLst>
            <a:path path="circle">
              <a:fillToRect b="50%" l="50%" r="50%" t="50%"/>
            </a:path>
            <a:tileRect/>
          </a:gradFill>
          <a:ln>
            <a:noFill/>
          </a:ln>
        </p:spPr>
        <p:txBody>
          <a:bodyPr anchorCtr="0" anchor="ctr" bIns="38375" lIns="76775" spcFirstLastPara="1" rIns="76775" wrap="square" tIns="38375">
            <a:noAutofit/>
          </a:bodyPr>
          <a:lstStyle/>
          <a:p>
            <a:pPr indent="0" lvl="0" marL="0" marR="0" rtl="0" algn="ctr">
              <a:spcBef>
                <a:spcPts val="0"/>
              </a:spcBef>
              <a:spcAft>
                <a:spcPts val="0"/>
              </a:spcAft>
              <a:buNone/>
            </a:pPr>
            <a:r>
              <a:t/>
            </a:r>
            <a:endParaRPr b="0" i="0" sz="1800" u="none" cap="none" strike="noStrike">
              <a:solidFill>
                <a:srgbClr val="FFFFFF"/>
              </a:solidFill>
              <a:latin typeface="Arial"/>
              <a:ea typeface="Arial"/>
              <a:cs typeface="Arial"/>
              <a:sym typeface="Arial"/>
            </a:endParaRPr>
          </a:p>
        </p:txBody>
      </p:sp>
      <p:grpSp>
        <p:nvGrpSpPr>
          <p:cNvPr id="295" name="Shape 295"/>
          <p:cNvGrpSpPr/>
          <p:nvPr/>
        </p:nvGrpSpPr>
        <p:grpSpPr>
          <a:xfrm>
            <a:off x="3258255" y="3518726"/>
            <a:ext cx="1962121" cy="2116578"/>
            <a:chOff x="2982172" y="1883278"/>
            <a:chExt cx="2993776" cy="3042372"/>
          </a:xfrm>
        </p:grpSpPr>
        <p:sp>
          <p:nvSpPr>
            <p:cNvPr id="296" name="Shape 296"/>
            <p:cNvSpPr/>
            <p:nvPr/>
          </p:nvSpPr>
          <p:spPr>
            <a:xfrm>
              <a:off x="2982172" y="1929458"/>
              <a:ext cx="2990981" cy="2996192"/>
            </a:xfrm>
            <a:custGeom>
              <a:pathLst>
                <a:path extrusionOk="0" h="120000" w="120000">
                  <a:moveTo>
                    <a:pt x="59982" y="0"/>
                  </a:moveTo>
                  <a:lnTo>
                    <a:pt x="63080" y="69"/>
                  </a:lnTo>
                  <a:lnTo>
                    <a:pt x="66109" y="313"/>
                  </a:lnTo>
                  <a:lnTo>
                    <a:pt x="69138" y="696"/>
                  </a:lnTo>
                  <a:lnTo>
                    <a:pt x="72097" y="1253"/>
                  </a:lnTo>
                  <a:lnTo>
                    <a:pt x="74986" y="1879"/>
                  </a:lnTo>
                  <a:lnTo>
                    <a:pt x="77806" y="2680"/>
                  </a:lnTo>
                  <a:lnTo>
                    <a:pt x="80626" y="3655"/>
                  </a:lnTo>
                  <a:lnTo>
                    <a:pt x="83342" y="4734"/>
                  </a:lnTo>
                  <a:lnTo>
                    <a:pt x="85987" y="5953"/>
                  </a:lnTo>
                  <a:lnTo>
                    <a:pt x="88598" y="7241"/>
                  </a:lnTo>
                  <a:lnTo>
                    <a:pt x="91105" y="8668"/>
                  </a:lnTo>
                  <a:lnTo>
                    <a:pt x="93542" y="10234"/>
                  </a:lnTo>
                  <a:lnTo>
                    <a:pt x="95874" y="11940"/>
                  </a:lnTo>
                  <a:lnTo>
                    <a:pt x="98137" y="13716"/>
                  </a:lnTo>
                  <a:lnTo>
                    <a:pt x="100330" y="15596"/>
                  </a:lnTo>
                  <a:lnTo>
                    <a:pt x="102419" y="17580"/>
                  </a:lnTo>
                  <a:lnTo>
                    <a:pt x="104403" y="19669"/>
                  </a:lnTo>
                  <a:lnTo>
                    <a:pt x="106283" y="21862"/>
                  </a:lnTo>
                  <a:lnTo>
                    <a:pt x="108059" y="24090"/>
                  </a:lnTo>
                  <a:lnTo>
                    <a:pt x="109730" y="26492"/>
                  </a:lnTo>
                  <a:lnTo>
                    <a:pt x="111296" y="28894"/>
                  </a:lnTo>
                  <a:lnTo>
                    <a:pt x="112724" y="31401"/>
                  </a:lnTo>
                  <a:lnTo>
                    <a:pt x="114081" y="33977"/>
                  </a:lnTo>
                  <a:lnTo>
                    <a:pt x="115300" y="36657"/>
                  </a:lnTo>
                  <a:lnTo>
                    <a:pt x="116344" y="39373"/>
                  </a:lnTo>
                  <a:lnTo>
                    <a:pt x="117284" y="42158"/>
                  </a:lnTo>
                  <a:lnTo>
                    <a:pt x="118085" y="45013"/>
                  </a:lnTo>
                  <a:lnTo>
                    <a:pt x="118746" y="47937"/>
                  </a:lnTo>
                  <a:lnTo>
                    <a:pt x="119303" y="50896"/>
                  </a:lnTo>
                  <a:lnTo>
                    <a:pt x="119651" y="53855"/>
                  </a:lnTo>
                  <a:lnTo>
                    <a:pt x="119930" y="56884"/>
                  </a:lnTo>
                  <a:lnTo>
                    <a:pt x="120000" y="59982"/>
                  </a:lnTo>
                  <a:lnTo>
                    <a:pt x="119930" y="63115"/>
                  </a:lnTo>
                  <a:lnTo>
                    <a:pt x="119651" y="66109"/>
                  </a:lnTo>
                  <a:lnTo>
                    <a:pt x="119303" y="69138"/>
                  </a:lnTo>
                  <a:lnTo>
                    <a:pt x="118746" y="72097"/>
                  </a:lnTo>
                  <a:lnTo>
                    <a:pt x="118085" y="74986"/>
                  </a:lnTo>
                  <a:lnTo>
                    <a:pt x="117284" y="77841"/>
                  </a:lnTo>
                  <a:lnTo>
                    <a:pt x="116344" y="80626"/>
                  </a:lnTo>
                  <a:lnTo>
                    <a:pt x="115300" y="83342"/>
                  </a:lnTo>
                  <a:lnTo>
                    <a:pt x="114081" y="85987"/>
                  </a:lnTo>
                  <a:lnTo>
                    <a:pt x="112724" y="88598"/>
                  </a:lnTo>
                  <a:lnTo>
                    <a:pt x="111296" y="91105"/>
                  </a:lnTo>
                  <a:lnTo>
                    <a:pt x="109730" y="93542"/>
                  </a:lnTo>
                  <a:lnTo>
                    <a:pt x="108059" y="95874"/>
                  </a:lnTo>
                  <a:lnTo>
                    <a:pt x="106283" y="98137"/>
                  </a:lnTo>
                  <a:lnTo>
                    <a:pt x="104403" y="100330"/>
                  </a:lnTo>
                  <a:lnTo>
                    <a:pt x="102419" y="102419"/>
                  </a:lnTo>
                  <a:lnTo>
                    <a:pt x="100330" y="104438"/>
                  </a:lnTo>
                  <a:lnTo>
                    <a:pt x="98137" y="106283"/>
                  </a:lnTo>
                  <a:lnTo>
                    <a:pt x="95874" y="108059"/>
                  </a:lnTo>
                  <a:lnTo>
                    <a:pt x="93542" y="109765"/>
                  </a:lnTo>
                  <a:lnTo>
                    <a:pt x="91105" y="111331"/>
                  </a:lnTo>
                  <a:lnTo>
                    <a:pt x="88598" y="112724"/>
                  </a:lnTo>
                  <a:lnTo>
                    <a:pt x="85987" y="114081"/>
                  </a:lnTo>
                  <a:lnTo>
                    <a:pt x="83342" y="115300"/>
                  </a:lnTo>
                  <a:lnTo>
                    <a:pt x="80626" y="116344"/>
                  </a:lnTo>
                  <a:lnTo>
                    <a:pt x="77806" y="117284"/>
                  </a:lnTo>
                  <a:lnTo>
                    <a:pt x="74986" y="118120"/>
                  </a:lnTo>
                  <a:lnTo>
                    <a:pt x="72097" y="118746"/>
                  </a:lnTo>
                  <a:lnTo>
                    <a:pt x="69138" y="119303"/>
                  </a:lnTo>
                  <a:lnTo>
                    <a:pt x="66109" y="119686"/>
                  </a:lnTo>
                  <a:lnTo>
                    <a:pt x="63080" y="119930"/>
                  </a:lnTo>
                  <a:lnTo>
                    <a:pt x="59982" y="120000"/>
                  </a:lnTo>
                  <a:lnTo>
                    <a:pt x="56884" y="119930"/>
                  </a:lnTo>
                  <a:lnTo>
                    <a:pt x="53855" y="119686"/>
                  </a:lnTo>
                  <a:lnTo>
                    <a:pt x="50861" y="119303"/>
                  </a:lnTo>
                  <a:lnTo>
                    <a:pt x="47902" y="118746"/>
                  </a:lnTo>
                  <a:lnTo>
                    <a:pt x="44978" y="118120"/>
                  </a:lnTo>
                  <a:lnTo>
                    <a:pt x="42158" y="117284"/>
                  </a:lnTo>
                  <a:lnTo>
                    <a:pt x="39373" y="116344"/>
                  </a:lnTo>
                  <a:lnTo>
                    <a:pt x="36657" y="115300"/>
                  </a:lnTo>
                  <a:lnTo>
                    <a:pt x="33977" y="114081"/>
                  </a:lnTo>
                  <a:lnTo>
                    <a:pt x="31401" y="112724"/>
                  </a:lnTo>
                  <a:lnTo>
                    <a:pt x="28859" y="111331"/>
                  </a:lnTo>
                  <a:lnTo>
                    <a:pt x="26457" y="109765"/>
                  </a:lnTo>
                  <a:lnTo>
                    <a:pt x="24090" y="108059"/>
                  </a:lnTo>
                  <a:lnTo>
                    <a:pt x="21827" y="106283"/>
                  </a:lnTo>
                  <a:lnTo>
                    <a:pt x="19634" y="104438"/>
                  </a:lnTo>
                  <a:lnTo>
                    <a:pt x="17580" y="102419"/>
                  </a:lnTo>
                  <a:lnTo>
                    <a:pt x="15596" y="100330"/>
                  </a:lnTo>
                  <a:lnTo>
                    <a:pt x="13716" y="98137"/>
                  </a:lnTo>
                  <a:lnTo>
                    <a:pt x="11906" y="95874"/>
                  </a:lnTo>
                  <a:lnTo>
                    <a:pt x="10234" y="93542"/>
                  </a:lnTo>
                  <a:lnTo>
                    <a:pt x="8668" y="91105"/>
                  </a:lnTo>
                  <a:lnTo>
                    <a:pt x="7241" y="88598"/>
                  </a:lnTo>
                  <a:lnTo>
                    <a:pt x="5883" y="85987"/>
                  </a:lnTo>
                  <a:lnTo>
                    <a:pt x="4734" y="83342"/>
                  </a:lnTo>
                  <a:lnTo>
                    <a:pt x="3620" y="80626"/>
                  </a:lnTo>
                  <a:lnTo>
                    <a:pt x="2680" y="77841"/>
                  </a:lnTo>
                  <a:lnTo>
                    <a:pt x="1879" y="74986"/>
                  </a:lnTo>
                  <a:lnTo>
                    <a:pt x="1218" y="72097"/>
                  </a:lnTo>
                  <a:lnTo>
                    <a:pt x="661" y="69138"/>
                  </a:lnTo>
                  <a:lnTo>
                    <a:pt x="313" y="66109"/>
                  </a:lnTo>
                  <a:lnTo>
                    <a:pt x="69" y="63115"/>
                  </a:lnTo>
                  <a:lnTo>
                    <a:pt x="0" y="59982"/>
                  </a:lnTo>
                  <a:lnTo>
                    <a:pt x="69" y="56884"/>
                  </a:lnTo>
                  <a:lnTo>
                    <a:pt x="313" y="53855"/>
                  </a:lnTo>
                  <a:lnTo>
                    <a:pt x="661" y="50896"/>
                  </a:lnTo>
                  <a:lnTo>
                    <a:pt x="1218" y="47937"/>
                  </a:lnTo>
                  <a:lnTo>
                    <a:pt x="1879" y="45013"/>
                  </a:lnTo>
                  <a:lnTo>
                    <a:pt x="2680" y="42158"/>
                  </a:lnTo>
                  <a:lnTo>
                    <a:pt x="3620" y="39373"/>
                  </a:lnTo>
                  <a:lnTo>
                    <a:pt x="4734" y="36657"/>
                  </a:lnTo>
                  <a:lnTo>
                    <a:pt x="5883" y="33977"/>
                  </a:lnTo>
                  <a:lnTo>
                    <a:pt x="7241" y="31401"/>
                  </a:lnTo>
                  <a:lnTo>
                    <a:pt x="8668" y="28894"/>
                  </a:lnTo>
                  <a:lnTo>
                    <a:pt x="10234" y="26492"/>
                  </a:lnTo>
                  <a:lnTo>
                    <a:pt x="11906" y="24090"/>
                  </a:lnTo>
                  <a:lnTo>
                    <a:pt x="13716" y="21862"/>
                  </a:lnTo>
                  <a:lnTo>
                    <a:pt x="15596" y="19669"/>
                  </a:lnTo>
                  <a:lnTo>
                    <a:pt x="17580" y="17580"/>
                  </a:lnTo>
                  <a:lnTo>
                    <a:pt x="19634" y="15596"/>
                  </a:lnTo>
                  <a:lnTo>
                    <a:pt x="21827" y="13716"/>
                  </a:lnTo>
                  <a:lnTo>
                    <a:pt x="24090" y="11940"/>
                  </a:lnTo>
                  <a:lnTo>
                    <a:pt x="26457" y="10234"/>
                  </a:lnTo>
                  <a:lnTo>
                    <a:pt x="28859" y="8668"/>
                  </a:lnTo>
                  <a:lnTo>
                    <a:pt x="31401" y="7241"/>
                  </a:lnTo>
                  <a:lnTo>
                    <a:pt x="33977" y="5953"/>
                  </a:lnTo>
                  <a:lnTo>
                    <a:pt x="36657" y="4734"/>
                  </a:lnTo>
                  <a:lnTo>
                    <a:pt x="39373" y="3655"/>
                  </a:lnTo>
                  <a:lnTo>
                    <a:pt x="42158" y="2680"/>
                  </a:lnTo>
                  <a:lnTo>
                    <a:pt x="44978" y="1879"/>
                  </a:lnTo>
                  <a:lnTo>
                    <a:pt x="47902" y="1253"/>
                  </a:lnTo>
                  <a:lnTo>
                    <a:pt x="50861" y="696"/>
                  </a:lnTo>
                  <a:lnTo>
                    <a:pt x="53855" y="313"/>
                  </a:lnTo>
                  <a:lnTo>
                    <a:pt x="56884" y="69"/>
                  </a:lnTo>
                  <a:lnTo>
                    <a:pt x="59982" y="0"/>
                  </a:lnTo>
                  <a:close/>
                </a:path>
              </a:pathLst>
            </a:custGeom>
            <a:gradFill>
              <a:gsLst>
                <a:gs pos="0">
                  <a:schemeClr val="lt1"/>
                </a:gs>
                <a:gs pos="52000">
                  <a:srgbClr val="D8D8D8"/>
                </a:gs>
                <a:gs pos="87000">
                  <a:srgbClr val="BFBFBF"/>
                </a:gs>
                <a:gs pos="100000">
                  <a:srgbClr val="BFBFBF"/>
                </a:gs>
              </a:gsLst>
              <a:path path="circle">
                <a:fillToRect b="50%" l="50%" r="50%" t="50%"/>
              </a:path>
              <a:tileRect/>
            </a:gradFill>
            <a:ln>
              <a:noFill/>
            </a:ln>
            <a:effectLst>
              <a:outerShdw blurRad="101600" sx="101000" rotWithShape="0" algn="ctr" sy="101000">
                <a:srgbClr val="000000">
                  <a:alpha val="17647"/>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Arial"/>
                <a:ea typeface="Arial"/>
                <a:cs typeface="Arial"/>
                <a:sym typeface="Arial"/>
              </a:endParaRPr>
            </a:p>
          </p:txBody>
        </p:sp>
        <p:sp>
          <p:nvSpPr>
            <p:cNvPr id="297" name="Shape 297"/>
            <p:cNvSpPr/>
            <p:nvPr/>
          </p:nvSpPr>
          <p:spPr>
            <a:xfrm>
              <a:off x="2986002" y="1924063"/>
              <a:ext cx="2989946" cy="2989946"/>
            </a:xfrm>
            <a:custGeom>
              <a:pathLst>
                <a:path extrusionOk="0" h="120000" w="120000">
                  <a:moveTo>
                    <a:pt x="60575" y="49023"/>
                  </a:moveTo>
                  <a:lnTo>
                    <a:pt x="61939" y="49023"/>
                  </a:lnTo>
                  <a:lnTo>
                    <a:pt x="63261" y="48937"/>
                  </a:lnTo>
                  <a:lnTo>
                    <a:pt x="64667" y="48852"/>
                  </a:lnTo>
                  <a:lnTo>
                    <a:pt x="65989" y="48724"/>
                  </a:lnTo>
                  <a:lnTo>
                    <a:pt x="67268" y="48596"/>
                  </a:lnTo>
                  <a:lnTo>
                    <a:pt x="68547" y="48383"/>
                  </a:lnTo>
                  <a:lnTo>
                    <a:pt x="69783" y="48170"/>
                  </a:lnTo>
                  <a:lnTo>
                    <a:pt x="71062" y="47957"/>
                  </a:lnTo>
                  <a:lnTo>
                    <a:pt x="70550" y="45783"/>
                  </a:lnTo>
                  <a:lnTo>
                    <a:pt x="69953" y="43566"/>
                  </a:lnTo>
                  <a:lnTo>
                    <a:pt x="69357" y="41435"/>
                  </a:lnTo>
                  <a:lnTo>
                    <a:pt x="68760" y="39303"/>
                  </a:lnTo>
                  <a:lnTo>
                    <a:pt x="68120" y="37172"/>
                  </a:lnTo>
                  <a:lnTo>
                    <a:pt x="67523" y="35126"/>
                  </a:lnTo>
                  <a:lnTo>
                    <a:pt x="66927" y="33122"/>
                  </a:lnTo>
                  <a:lnTo>
                    <a:pt x="66202" y="31076"/>
                  </a:lnTo>
                  <a:lnTo>
                    <a:pt x="64838" y="31374"/>
                  </a:lnTo>
                  <a:lnTo>
                    <a:pt x="63474" y="31587"/>
                  </a:lnTo>
                  <a:lnTo>
                    <a:pt x="62024" y="31673"/>
                  </a:lnTo>
                  <a:lnTo>
                    <a:pt x="60575" y="31758"/>
                  </a:lnTo>
                  <a:lnTo>
                    <a:pt x="60575" y="49023"/>
                  </a:lnTo>
                  <a:close/>
                  <a:moveTo>
                    <a:pt x="109726" y="91396"/>
                  </a:moveTo>
                  <a:lnTo>
                    <a:pt x="110280" y="90458"/>
                  </a:lnTo>
                  <a:lnTo>
                    <a:pt x="110749" y="89520"/>
                  </a:lnTo>
                  <a:lnTo>
                    <a:pt x="111261" y="88539"/>
                  </a:lnTo>
                  <a:lnTo>
                    <a:pt x="111730" y="87602"/>
                  </a:lnTo>
                  <a:lnTo>
                    <a:pt x="112113" y="86621"/>
                  </a:lnTo>
                  <a:lnTo>
                    <a:pt x="112539" y="85726"/>
                  </a:lnTo>
                  <a:lnTo>
                    <a:pt x="112923" y="84703"/>
                  </a:lnTo>
                  <a:lnTo>
                    <a:pt x="113264" y="83808"/>
                  </a:lnTo>
                  <a:lnTo>
                    <a:pt x="112028" y="85300"/>
                  </a:lnTo>
                  <a:lnTo>
                    <a:pt x="110749" y="86792"/>
                  </a:lnTo>
                  <a:lnTo>
                    <a:pt x="109385" y="88198"/>
                  </a:lnTo>
                  <a:lnTo>
                    <a:pt x="107893" y="89605"/>
                  </a:lnTo>
                  <a:lnTo>
                    <a:pt x="107722" y="90586"/>
                  </a:lnTo>
                  <a:lnTo>
                    <a:pt x="107509" y="91481"/>
                  </a:lnTo>
                  <a:lnTo>
                    <a:pt x="107253" y="92461"/>
                  </a:lnTo>
                  <a:lnTo>
                    <a:pt x="106998" y="93399"/>
                  </a:lnTo>
                  <a:lnTo>
                    <a:pt x="106699" y="94294"/>
                  </a:lnTo>
                  <a:lnTo>
                    <a:pt x="106358" y="95232"/>
                  </a:lnTo>
                  <a:lnTo>
                    <a:pt x="105932" y="96127"/>
                  </a:lnTo>
                  <a:lnTo>
                    <a:pt x="105548" y="96980"/>
                  </a:lnTo>
                  <a:lnTo>
                    <a:pt x="106060" y="96426"/>
                  </a:lnTo>
                  <a:lnTo>
                    <a:pt x="106529" y="95829"/>
                  </a:lnTo>
                  <a:lnTo>
                    <a:pt x="107040" y="95232"/>
                  </a:lnTo>
                  <a:lnTo>
                    <a:pt x="107467" y="94635"/>
                  </a:lnTo>
                  <a:lnTo>
                    <a:pt x="107467" y="94678"/>
                  </a:lnTo>
                  <a:lnTo>
                    <a:pt x="108063" y="93868"/>
                  </a:lnTo>
                  <a:lnTo>
                    <a:pt x="108660" y="93058"/>
                  </a:lnTo>
                  <a:lnTo>
                    <a:pt x="109172" y="92248"/>
                  </a:lnTo>
                  <a:lnTo>
                    <a:pt x="109726" y="91396"/>
                  </a:lnTo>
                  <a:close/>
                  <a:moveTo>
                    <a:pt x="114245" y="80184"/>
                  </a:moveTo>
                  <a:lnTo>
                    <a:pt x="114458" y="79289"/>
                  </a:lnTo>
                  <a:lnTo>
                    <a:pt x="114586" y="78309"/>
                  </a:lnTo>
                  <a:lnTo>
                    <a:pt x="114756" y="77371"/>
                  </a:lnTo>
                  <a:lnTo>
                    <a:pt x="114884" y="76433"/>
                  </a:lnTo>
                  <a:lnTo>
                    <a:pt x="114969" y="75452"/>
                  </a:lnTo>
                  <a:lnTo>
                    <a:pt x="115012" y="74515"/>
                  </a:lnTo>
                  <a:lnTo>
                    <a:pt x="115097" y="73577"/>
                  </a:lnTo>
                  <a:lnTo>
                    <a:pt x="115140" y="72596"/>
                  </a:lnTo>
                  <a:lnTo>
                    <a:pt x="115097" y="70721"/>
                  </a:lnTo>
                  <a:lnTo>
                    <a:pt x="114969" y="68802"/>
                  </a:lnTo>
                  <a:lnTo>
                    <a:pt x="114756" y="66927"/>
                  </a:lnTo>
                  <a:lnTo>
                    <a:pt x="114458" y="65008"/>
                  </a:lnTo>
                  <a:lnTo>
                    <a:pt x="113776" y="66159"/>
                  </a:lnTo>
                  <a:lnTo>
                    <a:pt x="113008" y="67268"/>
                  </a:lnTo>
                  <a:lnTo>
                    <a:pt x="112198" y="68419"/>
                  </a:lnTo>
                  <a:lnTo>
                    <a:pt x="111346" y="69484"/>
                  </a:lnTo>
                  <a:lnTo>
                    <a:pt x="110451" y="70593"/>
                  </a:lnTo>
                  <a:lnTo>
                    <a:pt x="109513" y="71616"/>
                  </a:lnTo>
                  <a:lnTo>
                    <a:pt x="108532" y="72639"/>
                  </a:lnTo>
                  <a:lnTo>
                    <a:pt x="107509" y="73619"/>
                  </a:lnTo>
                  <a:lnTo>
                    <a:pt x="107850" y="75452"/>
                  </a:lnTo>
                  <a:lnTo>
                    <a:pt x="108106" y="77243"/>
                  </a:lnTo>
                  <a:lnTo>
                    <a:pt x="108319" y="79076"/>
                  </a:lnTo>
                  <a:lnTo>
                    <a:pt x="108447" y="80824"/>
                  </a:lnTo>
                  <a:lnTo>
                    <a:pt x="108490" y="82614"/>
                  </a:lnTo>
                  <a:lnTo>
                    <a:pt x="108447" y="84319"/>
                  </a:lnTo>
                  <a:lnTo>
                    <a:pt x="108404" y="86067"/>
                  </a:lnTo>
                  <a:lnTo>
                    <a:pt x="108191" y="87730"/>
                  </a:lnTo>
                  <a:lnTo>
                    <a:pt x="109087" y="86834"/>
                  </a:lnTo>
                  <a:lnTo>
                    <a:pt x="109939" y="85939"/>
                  </a:lnTo>
                  <a:lnTo>
                    <a:pt x="110749" y="85001"/>
                  </a:lnTo>
                  <a:lnTo>
                    <a:pt x="111559" y="84063"/>
                  </a:lnTo>
                  <a:lnTo>
                    <a:pt x="112284" y="83168"/>
                  </a:lnTo>
                  <a:lnTo>
                    <a:pt x="112966" y="82188"/>
                  </a:lnTo>
                  <a:lnTo>
                    <a:pt x="113605" y="81207"/>
                  </a:lnTo>
                  <a:lnTo>
                    <a:pt x="114245" y="80184"/>
                  </a:lnTo>
                  <a:close/>
                  <a:moveTo>
                    <a:pt x="114117" y="63303"/>
                  </a:moveTo>
                  <a:lnTo>
                    <a:pt x="113648" y="61555"/>
                  </a:lnTo>
                  <a:lnTo>
                    <a:pt x="113136" y="59765"/>
                  </a:lnTo>
                  <a:lnTo>
                    <a:pt x="112539" y="58060"/>
                  </a:lnTo>
                  <a:lnTo>
                    <a:pt x="111900" y="56355"/>
                  </a:lnTo>
                  <a:lnTo>
                    <a:pt x="111133" y="54607"/>
                  </a:lnTo>
                  <a:lnTo>
                    <a:pt x="110365" y="52944"/>
                  </a:lnTo>
                  <a:lnTo>
                    <a:pt x="109470" y="51282"/>
                  </a:lnTo>
                  <a:lnTo>
                    <a:pt x="108618" y="49619"/>
                  </a:lnTo>
                  <a:lnTo>
                    <a:pt x="107893" y="50642"/>
                  </a:lnTo>
                  <a:lnTo>
                    <a:pt x="107211" y="51623"/>
                  </a:lnTo>
                  <a:lnTo>
                    <a:pt x="106444" y="52646"/>
                  </a:lnTo>
                  <a:lnTo>
                    <a:pt x="105634" y="53584"/>
                  </a:lnTo>
                  <a:lnTo>
                    <a:pt x="104781" y="54564"/>
                  </a:lnTo>
                  <a:lnTo>
                    <a:pt x="103886" y="55502"/>
                  </a:lnTo>
                  <a:lnTo>
                    <a:pt x="102905" y="56397"/>
                  </a:lnTo>
                  <a:lnTo>
                    <a:pt x="101925" y="57250"/>
                  </a:lnTo>
                  <a:lnTo>
                    <a:pt x="102735" y="59083"/>
                  </a:lnTo>
                  <a:lnTo>
                    <a:pt x="103545" y="60959"/>
                  </a:lnTo>
                  <a:lnTo>
                    <a:pt x="104269" y="62749"/>
                  </a:lnTo>
                  <a:lnTo>
                    <a:pt x="104952" y="64582"/>
                  </a:lnTo>
                  <a:lnTo>
                    <a:pt x="105293" y="65563"/>
                  </a:lnTo>
                  <a:lnTo>
                    <a:pt x="105634" y="66500"/>
                  </a:lnTo>
                  <a:lnTo>
                    <a:pt x="105932" y="67481"/>
                  </a:lnTo>
                  <a:lnTo>
                    <a:pt x="106230" y="68461"/>
                  </a:lnTo>
                  <a:lnTo>
                    <a:pt x="106486" y="69399"/>
                  </a:lnTo>
                  <a:lnTo>
                    <a:pt x="106785" y="70380"/>
                  </a:lnTo>
                  <a:lnTo>
                    <a:pt x="107040" y="71317"/>
                  </a:lnTo>
                  <a:lnTo>
                    <a:pt x="107211" y="72298"/>
                  </a:lnTo>
                  <a:lnTo>
                    <a:pt x="108234" y="71275"/>
                  </a:lnTo>
                  <a:lnTo>
                    <a:pt x="109257" y="70166"/>
                  </a:lnTo>
                  <a:lnTo>
                    <a:pt x="110238" y="69101"/>
                  </a:lnTo>
                  <a:lnTo>
                    <a:pt x="111090" y="67992"/>
                  </a:lnTo>
                  <a:lnTo>
                    <a:pt x="111900" y="66841"/>
                  </a:lnTo>
                  <a:lnTo>
                    <a:pt x="112667" y="65648"/>
                  </a:lnTo>
                  <a:lnTo>
                    <a:pt x="113392" y="64497"/>
                  </a:lnTo>
                  <a:lnTo>
                    <a:pt x="114117" y="63303"/>
                  </a:lnTo>
                  <a:close/>
                  <a:moveTo>
                    <a:pt x="107893" y="48468"/>
                  </a:moveTo>
                  <a:lnTo>
                    <a:pt x="107552" y="47872"/>
                  </a:lnTo>
                  <a:lnTo>
                    <a:pt x="107168" y="47317"/>
                  </a:lnTo>
                  <a:lnTo>
                    <a:pt x="106827" y="46721"/>
                  </a:lnTo>
                  <a:lnTo>
                    <a:pt x="106444" y="46166"/>
                  </a:lnTo>
                  <a:lnTo>
                    <a:pt x="105293" y="44547"/>
                  </a:lnTo>
                  <a:lnTo>
                    <a:pt x="104142" y="42969"/>
                  </a:lnTo>
                  <a:lnTo>
                    <a:pt x="102905" y="41392"/>
                  </a:lnTo>
                  <a:lnTo>
                    <a:pt x="101626" y="39900"/>
                  </a:lnTo>
                  <a:lnTo>
                    <a:pt x="100305" y="38365"/>
                  </a:lnTo>
                  <a:lnTo>
                    <a:pt x="98941" y="36873"/>
                  </a:lnTo>
                  <a:lnTo>
                    <a:pt x="97449" y="35467"/>
                  </a:lnTo>
                  <a:lnTo>
                    <a:pt x="95957" y="34017"/>
                  </a:lnTo>
                  <a:lnTo>
                    <a:pt x="95531" y="34827"/>
                  </a:lnTo>
                  <a:lnTo>
                    <a:pt x="94976" y="35552"/>
                  </a:lnTo>
                  <a:lnTo>
                    <a:pt x="94465" y="36362"/>
                  </a:lnTo>
                  <a:lnTo>
                    <a:pt x="93868" y="37087"/>
                  </a:lnTo>
                  <a:lnTo>
                    <a:pt x="93229" y="37769"/>
                  </a:lnTo>
                  <a:lnTo>
                    <a:pt x="92589" y="38493"/>
                  </a:lnTo>
                  <a:lnTo>
                    <a:pt x="91907" y="39175"/>
                  </a:lnTo>
                  <a:lnTo>
                    <a:pt x="91182" y="39900"/>
                  </a:lnTo>
                  <a:lnTo>
                    <a:pt x="92632" y="41861"/>
                  </a:lnTo>
                  <a:lnTo>
                    <a:pt x="94081" y="43822"/>
                  </a:lnTo>
                  <a:lnTo>
                    <a:pt x="95445" y="45825"/>
                  </a:lnTo>
                  <a:lnTo>
                    <a:pt x="96724" y="47872"/>
                  </a:lnTo>
                  <a:lnTo>
                    <a:pt x="98003" y="49960"/>
                  </a:lnTo>
                  <a:lnTo>
                    <a:pt x="99154" y="52007"/>
                  </a:lnTo>
                  <a:lnTo>
                    <a:pt x="100348" y="54095"/>
                  </a:lnTo>
                  <a:lnTo>
                    <a:pt x="101371" y="56184"/>
                  </a:lnTo>
                  <a:lnTo>
                    <a:pt x="102351" y="55289"/>
                  </a:lnTo>
                  <a:lnTo>
                    <a:pt x="103332" y="54351"/>
                  </a:lnTo>
                  <a:lnTo>
                    <a:pt x="104227" y="53456"/>
                  </a:lnTo>
                  <a:lnTo>
                    <a:pt x="105079" y="52518"/>
                  </a:lnTo>
                  <a:lnTo>
                    <a:pt x="105847" y="51538"/>
                  </a:lnTo>
                  <a:lnTo>
                    <a:pt x="106571" y="50472"/>
                  </a:lnTo>
                  <a:lnTo>
                    <a:pt x="107253" y="49492"/>
                  </a:lnTo>
                  <a:lnTo>
                    <a:pt x="107893" y="48468"/>
                  </a:lnTo>
                  <a:close/>
                  <a:moveTo>
                    <a:pt x="95104" y="33207"/>
                  </a:moveTo>
                  <a:lnTo>
                    <a:pt x="94166" y="32397"/>
                  </a:lnTo>
                  <a:lnTo>
                    <a:pt x="93229" y="31587"/>
                  </a:lnTo>
                  <a:lnTo>
                    <a:pt x="92248" y="30777"/>
                  </a:lnTo>
                  <a:lnTo>
                    <a:pt x="91310" y="30010"/>
                  </a:lnTo>
                  <a:lnTo>
                    <a:pt x="90287" y="29243"/>
                  </a:lnTo>
                  <a:lnTo>
                    <a:pt x="89307" y="28476"/>
                  </a:lnTo>
                  <a:lnTo>
                    <a:pt x="88284" y="27708"/>
                  </a:lnTo>
                  <a:lnTo>
                    <a:pt x="87218" y="27026"/>
                  </a:lnTo>
                  <a:lnTo>
                    <a:pt x="86323" y="26387"/>
                  </a:lnTo>
                  <a:lnTo>
                    <a:pt x="85385" y="25747"/>
                  </a:lnTo>
                  <a:lnTo>
                    <a:pt x="84404" y="25108"/>
                  </a:lnTo>
                  <a:lnTo>
                    <a:pt x="83424" y="24511"/>
                  </a:lnTo>
                  <a:lnTo>
                    <a:pt x="82486" y="23914"/>
                  </a:lnTo>
                  <a:lnTo>
                    <a:pt x="81420" y="23317"/>
                  </a:lnTo>
                  <a:lnTo>
                    <a:pt x="80440" y="22806"/>
                  </a:lnTo>
                  <a:lnTo>
                    <a:pt x="79460" y="22252"/>
                  </a:lnTo>
                  <a:lnTo>
                    <a:pt x="79033" y="23019"/>
                  </a:lnTo>
                  <a:lnTo>
                    <a:pt x="78564" y="23786"/>
                  </a:lnTo>
                  <a:lnTo>
                    <a:pt x="78010" y="24511"/>
                  </a:lnTo>
                  <a:lnTo>
                    <a:pt x="77371" y="25236"/>
                  </a:lnTo>
                  <a:lnTo>
                    <a:pt x="79119" y="26813"/>
                  </a:lnTo>
                  <a:lnTo>
                    <a:pt x="80866" y="28390"/>
                  </a:lnTo>
                  <a:lnTo>
                    <a:pt x="82529" y="30053"/>
                  </a:lnTo>
                  <a:lnTo>
                    <a:pt x="84191" y="31758"/>
                  </a:lnTo>
                  <a:lnTo>
                    <a:pt x="85811" y="33506"/>
                  </a:lnTo>
                  <a:lnTo>
                    <a:pt x="87388" y="35253"/>
                  </a:lnTo>
                  <a:lnTo>
                    <a:pt x="88966" y="37087"/>
                  </a:lnTo>
                  <a:lnTo>
                    <a:pt x="90415" y="38962"/>
                  </a:lnTo>
                  <a:lnTo>
                    <a:pt x="91182" y="38280"/>
                  </a:lnTo>
                  <a:lnTo>
                    <a:pt x="91822" y="37641"/>
                  </a:lnTo>
                  <a:lnTo>
                    <a:pt x="92461" y="36873"/>
                  </a:lnTo>
                  <a:lnTo>
                    <a:pt x="93101" y="36191"/>
                  </a:lnTo>
                  <a:lnTo>
                    <a:pt x="93612" y="35467"/>
                  </a:lnTo>
                  <a:lnTo>
                    <a:pt x="94166" y="34742"/>
                  </a:lnTo>
                  <a:lnTo>
                    <a:pt x="94635" y="33975"/>
                  </a:lnTo>
                  <a:lnTo>
                    <a:pt x="95104" y="33207"/>
                  </a:lnTo>
                  <a:close/>
                  <a:moveTo>
                    <a:pt x="78436" y="21655"/>
                  </a:moveTo>
                  <a:lnTo>
                    <a:pt x="76774" y="20845"/>
                  </a:lnTo>
                  <a:lnTo>
                    <a:pt x="75069" y="20035"/>
                  </a:lnTo>
                  <a:lnTo>
                    <a:pt x="73321" y="19268"/>
                  </a:lnTo>
                  <a:lnTo>
                    <a:pt x="71616" y="18586"/>
                  </a:lnTo>
                  <a:lnTo>
                    <a:pt x="69911" y="17861"/>
                  </a:lnTo>
                  <a:lnTo>
                    <a:pt x="68120" y="17222"/>
                  </a:lnTo>
                  <a:lnTo>
                    <a:pt x="66373" y="16667"/>
                  </a:lnTo>
                  <a:lnTo>
                    <a:pt x="64582" y="16113"/>
                  </a:lnTo>
                  <a:lnTo>
                    <a:pt x="65648" y="16753"/>
                  </a:lnTo>
                  <a:lnTo>
                    <a:pt x="66671" y="17349"/>
                  </a:lnTo>
                  <a:lnTo>
                    <a:pt x="67651" y="17989"/>
                  </a:lnTo>
                  <a:lnTo>
                    <a:pt x="68674" y="18628"/>
                  </a:lnTo>
                  <a:lnTo>
                    <a:pt x="69655" y="19310"/>
                  </a:lnTo>
                  <a:lnTo>
                    <a:pt x="70635" y="19992"/>
                  </a:lnTo>
                  <a:lnTo>
                    <a:pt x="71658" y="20717"/>
                  </a:lnTo>
                  <a:lnTo>
                    <a:pt x="72596" y="21399"/>
                  </a:lnTo>
                  <a:lnTo>
                    <a:pt x="73577" y="22166"/>
                  </a:lnTo>
                  <a:lnTo>
                    <a:pt x="74557" y="22934"/>
                  </a:lnTo>
                  <a:lnTo>
                    <a:pt x="75495" y="23658"/>
                  </a:lnTo>
                  <a:lnTo>
                    <a:pt x="76476" y="24511"/>
                  </a:lnTo>
                  <a:lnTo>
                    <a:pt x="77072" y="23829"/>
                  </a:lnTo>
                  <a:lnTo>
                    <a:pt x="77541" y="23147"/>
                  </a:lnTo>
                  <a:lnTo>
                    <a:pt x="78053" y="22380"/>
                  </a:lnTo>
                  <a:lnTo>
                    <a:pt x="78436" y="21655"/>
                  </a:lnTo>
                  <a:close/>
                  <a:moveTo>
                    <a:pt x="54394" y="13982"/>
                  </a:moveTo>
                  <a:lnTo>
                    <a:pt x="52774" y="13854"/>
                  </a:lnTo>
                  <a:lnTo>
                    <a:pt x="51154" y="13726"/>
                  </a:lnTo>
                  <a:lnTo>
                    <a:pt x="49534" y="13598"/>
                  </a:lnTo>
                  <a:lnTo>
                    <a:pt x="47914" y="13555"/>
                  </a:lnTo>
                  <a:lnTo>
                    <a:pt x="46337" y="13555"/>
                  </a:lnTo>
                  <a:lnTo>
                    <a:pt x="44717" y="13598"/>
                  </a:lnTo>
                  <a:lnTo>
                    <a:pt x="43097" y="13726"/>
                  </a:lnTo>
                  <a:lnTo>
                    <a:pt x="41520" y="13854"/>
                  </a:lnTo>
                  <a:lnTo>
                    <a:pt x="41222" y="14451"/>
                  </a:lnTo>
                  <a:lnTo>
                    <a:pt x="41008" y="15047"/>
                  </a:lnTo>
                  <a:lnTo>
                    <a:pt x="40880" y="15602"/>
                  </a:lnTo>
                  <a:lnTo>
                    <a:pt x="40710" y="16241"/>
                  </a:lnTo>
                  <a:lnTo>
                    <a:pt x="42373" y="15857"/>
                  </a:lnTo>
                  <a:lnTo>
                    <a:pt x="44035" y="15474"/>
                  </a:lnTo>
                  <a:lnTo>
                    <a:pt x="45698" y="15133"/>
                  </a:lnTo>
                  <a:lnTo>
                    <a:pt x="47403" y="14834"/>
                  </a:lnTo>
                  <a:lnTo>
                    <a:pt x="49108" y="14579"/>
                  </a:lnTo>
                  <a:lnTo>
                    <a:pt x="50856" y="14323"/>
                  </a:lnTo>
                  <a:lnTo>
                    <a:pt x="52603" y="14195"/>
                  </a:lnTo>
                  <a:lnTo>
                    <a:pt x="54394" y="13982"/>
                  </a:lnTo>
                  <a:close/>
                  <a:moveTo>
                    <a:pt x="40156" y="13982"/>
                  </a:moveTo>
                  <a:lnTo>
                    <a:pt x="38067" y="14280"/>
                  </a:lnTo>
                  <a:lnTo>
                    <a:pt x="36021" y="14706"/>
                  </a:lnTo>
                  <a:lnTo>
                    <a:pt x="33975" y="15175"/>
                  </a:lnTo>
                  <a:lnTo>
                    <a:pt x="31886" y="15772"/>
                  </a:lnTo>
                  <a:lnTo>
                    <a:pt x="29882" y="16454"/>
                  </a:lnTo>
                  <a:lnTo>
                    <a:pt x="27921" y="17179"/>
                  </a:lnTo>
                  <a:lnTo>
                    <a:pt x="25918" y="18031"/>
                  </a:lnTo>
                  <a:lnTo>
                    <a:pt x="24000" y="19012"/>
                  </a:lnTo>
                  <a:lnTo>
                    <a:pt x="23531" y="20206"/>
                  </a:lnTo>
                  <a:lnTo>
                    <a:pt x="23147" y="21357"/>
                  </a:lnTo>
                  <a:lnTo>
                    <a:pt x="23062" y="21996"/>
                  </a:lnTo>
                  <a:lnTo>
                    <a:pt x="22891" y="22593"/>
                  </a:lnTo>
                  <a:lnTo>
                    <a:pt x="22806" y="23232"/>
                  </a:lnTo>
                  <a:lnTo>
                    <a:pt x="22763" y="23829"/>
                  </a:lnTo>
                  <a:lnTo>
                    <a:pt x="24682" y="22678"/>
                  </a:lnTo>
                  <a:lnTo>
                    <a:pt x="26600" y="21655"/>
                  </a:lnTo>
                  <a:lnTo>
                    <a:pt x="28603" y="20632"/>
                  </a:lnTo>
                  <a:lnTo>
                    <a:pt x="30692" y="19694"/>
                  </a:lnTo>
                  <a:lnTo>
                    <a:pt x="32824" y="18799"/>
                  </a:lnTo>
                  <a:lnTo>
                    <a:pt x="34998" y="18031"/>
                  </a:lnTo>
                  <a:lnTo>
                    <a:pt x="37257" y="17307"/>
                  </a:lnTo>
                  <a:lnTo>
                    <a:pt x="39516" y="16582"/>
                  </a:lnTo>
                  <a:lnTo>
                    <a:pt x="39602" y="15900"/>
                  </a:lnTo>
                  <a:lnTo>
                    <a:pt x="39730" y="15261"/>
                  </a:lnTo>
                  <a:lnTo>
                    <a:pt x="39943" y="14621"/>
                  </a:lnTo>
                  <a:lnTo>
                    <a:pt x="40156" y="13982"/>
                  </a:lnTo>
                  <a:close/>
                  <a:moveTo>
                    <a:pt x="22422" y="19865"/>
                  </a:moveTo>
                  <a:lnTo>
                    <a:pt x="20845" y="20760"/>
                  </a:lnTo>
                  <a:lnTo>
                    <a:pt x="19310" y="21740"/>
                  </a:lnTo>
                  <a:lnTo>
                    <a:pt x="17861" y="22806"/>
                  </a:lnTo>
                  <a:lnTo>
                    <a:pt x="16326" y="23914"/>
                  </a:lnTo>
                  <a:lnTo>
                    <a:pt x="14920" y="25108"/>
                  </a:lnTo>
                  <a:lnTo>
                    <a:pt x="13470" y="26387"/>
                  </a:lnTo>
                  <a:lnTo>
                    <a:pt x="12063" y="27708"/>
                  </a:lnTo>
                  <a:lnTo>
                    <a:pt x="10657" y="29115"/>
                  </a:lnTo>
                  <a:lnTo>
                    <a:pt x="10571" y="29371"/>
                  </a:lnTo>
                  <a:lnTo>
                    <a:pt x="10486" y="29669"/>
                  </a:lnTo>
                  <a:lnTo>
                    <a:pt x="10188" y="30394"/>
                  </a:lnTo>
                  <a:lnTo>
                    <a:pt x="9932" y="31161"/>
                  </a:lnTo>
                  <a:lnTo>
                    <a:pt x="9676" y="31928"/>
                  </a:lnTo>
                  <a:lnTo>
                    <a:pt x="9506" y="32696"/>
                  </a:lnTo>
                  <a:lnTo>
                    <a:pt x="9335" y="33506"/>
                  </a:lnTo>
                  <a:lnTo>
                    <a:pt x="9207" y="34273"/>
                  </a:lnTo>
                  <a:lnTo>
                    <a:pt x="9122" y="35083"/>
                  </a:lnTo>
                  <a:lnTo>
                    <a:pt x="9037" y="35850"/>
                  </a:lnTo>
                  <a:lnTo>
                    <a:pt x="9932" y="34742"/>
                  </a:lnTo>
                  <a:lnTo>
                    <a:pt x="10912" y="33591"/>
                  </a:lnTo>
                  <a:lnTo>
                    <a:pt x="11936" y="32525"/>
                  </a:lnTo>
                  <a:lnTo>
                    <a:pt x="13001" y="31417"/>
                  </a:lnTo>
                  <a:lnTo>
                    <a:pt x="14067" y="30394"/>
                  </a:lnTo>
                  <a:lnTo>
                    <a:pt x="15175" y="29371"/>
                  </a:lnTo>
                  <a:lnTo>
                    <a:pt x="16326" y="28390"/>
                  </a:lnTo>
                  <a:lnTo>
                    <a:pt x="17563" y="27452"/>
                  </a:lnTo>
                  <a:lnTo>
                    <a:pt x="18500" y="26728"/>
                  </a:lnTo>
                  <a:lnTo>
                    <a:pt x="19523" y="26003"/>
                  </a:lnTo>
                  <a:lnTo>
                    <a:pt x="20504" y="25278"/>
                  </a:lnTo>
                  <a:lnTo>
                    <a:pt x="21527" y="24596"/>
                  </a:lnTo>
                  <a:lnTo>
                    <a:pt x="21612" y="23360"/>
                  </a:lnTo>
                  <a:lnTo>
                    <a:pt x="21825" y="22209"/>
                  </a:lnTo>
                  <a:lnTo>
                    <a:pt x="22081" y="21015"/>
                  </a:lnTo>
                  <a:lnTo>
                    <a:pt x="22422" y="19865"/>
                  </a:lnTo>
                  <a:close/>
                  <a:moveTo>
                    <a:pt x="8653" y="31417"/>
                  </a:moveTo>
                  <a:lnTo>
                    <a:pt x="8525" y="31587"/>
                  </a:lnTo>
                  <a:lnTo>
                    <a:pt x="7715" y="32994"/>
                  </a:lnTo>
                  <a:lnTo>
                    <a:pt x="7033" y="34401"/>
                  </a:lnTo>
                  <a:lnTo>
                    <a:pt x="6351" y="35850"/>
                  </a:lnTo>
                  <a:lnTo>
                    <a:pt x="5712" y="37300"/>
                  </a:lnTo>
                  <a:lnTo>
                    <a:pt x="5115" y="38749"/>
                  </a:lnTo>
                  <a:lnTo>
                    <a:pt x="4603" y="40284"/>
                  </a:lnTo>
                  <a:lnTo>
                    <a:pt x="4049" y="41818"/>
                  </a:lnTo>
                  <a:lnTo>
                    <a:pt x="3623" y="43310"/>
                  </a:lnTo>
                  <a:lnTo>
                    <a:pt x="3708" y="43310"/>
                  </a:lnTo>
                  <a:lnTo>
                    <a:pt x="3495" y="43950"/>
                  </a:lnTo>
                  <a:lnTo>
                    <a:pt x="3367" y="44589"/>
                  </a:lnTo>
                  <a:lnTo>
                    <a:pt x="3197" y="45229"/>
                  </a:lnTo>
                  <a:lnTo>
                    <a:pt x="3111" y="45868"/>
                  </a:lnTo>
                  <a:lnTo>
                    <a:pt x="3538" y="44760"/>
                  </a:lnTo>
                  <a:lnTo>
                    <a:pt x="4092" y="43651"/>
                  </a:lnTo>
                  <a:lnTo>
                    <a:pt x="4646" y="42628"/>
                  </a:lnTo>
                  <a:lnTo>
                    <a:pt x="5243" y="41563"/>
                  </a:lnTo>
                  <a:lnTo>
                    <a:pt x="5797" y="40539"/>
                  </a:lnTo>
                  <a:lnTo>
                    <a:pt x="6436" y="39474"/>
                  </a:lnTo>
                  <a:lnTo>
                    <a:pt x="7076" y="38451"/>
                  </a:lnTo>
                  <a:lnTo>
                    <a:pt x="7843" y="37470"/>
                  </a:lnTo>
                  <a:lnTo>
                    <a:pt x="7843" y="37428"/>
                  </a:lnTo>
                  <a:lnTo>
                    <a:pt x="7843" y="37428"/>
                  </a:lnTo>
                  <a:lnTo>
                    <a:pt x="7843" y="36660"/>
                  </a:lnTo>
                  <a:lnTo>
                    <a:pt x="7886" y="35850"/>
                  </a:lnTo>
                  <a:lnTo>
                    <a:pt x="7928" y="35126"/>
                  </a:lnTo>
                  <a:lnTo>
                    <a:pt x="8014" y="34401"/>
                  </a:lnTo>
                  <a:lnTo>
                    <a:pt x="8142" y="33634"/>
                  </a:lnTo>
                  <a:lnTo>
                    <a:pt x="8269" y="32866"/>
                  </a:lnTo>
                  <a:lnTo>
                    <a:pt x="8483" y="32142"/>
                  </a:lnTo>
                  <a:lnTo>
                    <a:pt x="8653" y="31417"/>
                  </a:lnTo>
                  <a:close/>
                  <a:moveTo>
                    <a:pt x="12447" y="25747"/>
                  </a:moveTo>
                  <a:lnTo>
                    <a:pt x="13726" y="24554"/>
                  </a:lnTo>
                  <a:lnTo>
                    <a:pt x="15005" y="23488"/>
                  </a:lnTo>
                  <a:lnTo>
                    <a:pt x="16326" y="22507"/>
                  </a:lnTo>
                  <a:lnTo>
                    <a:pt x="17648" y="21527"/>
                  </a:lnTo>
                  <a:lnTo>
                    <a:pt x="18969" y="20589"/>
                  </a:lnTo>
                  <a:lnTo>
                    <a:pt x="20291" y="19737"/>
                  </a:lnTo>
                  <a:lnTo>
                    <a:pt x="21698" y="18927"/>
                  </a:lnTo>
                  <a:lnTo>
                    <a:pt x="23062" y="18117"/>
                  </a:lnTo>
                  <a:lnTo>
                    <a:pt x="23403" y="17435"/>
                  </a:lnTo>
                  <a:lnTo>
                    <a:pt x="23786" y="16753"/>
                  </a:lnTo>
                  <a:lnTo>
                    <a:pt x="24170" y="16071"/>
                  </a:lnTo>
                  <a:lnTo>
                    <a:pt x="24639" y="15388"/>
                  </a:lnTo>
                  <a:lnTo>
                    <a:pt x="25065" y="14706"/>
                  </a:lnTo>
                  <a:lnTo>
                    <a:pt x="25577" y="14067"/>
                  </a:lnTo>
                  <a:lnTo>
                    <a:pt x="26088" y="13342"/>
                  </a:lnTo>
                  <a:lnTo>
                    <a:pt x="26642" y="12703"/>
                  </a:lnTo>
                  <a:lnTo>
                    <a:pt x="25364" y="13300"/>
                  </a:lnTo>
                  <a:lnTo>
                    <a:pt x="24127" y="13939"/>
                  </a:lnTo>
                  <a:lnTo>
                    <a:pt x="22891" y="14621"/>
                  </a:lnTo>
                  <a:lnTo>
                    <a:pt x="21698" y="15388"/>
                  </a:lnTo>
                  <a:lnTo>
                    <a:pt x="21698" y="15388"/>
                  </a:lnTo>
                  <a:lnTo>
                    <a:pt x="20845" y="16113"/>
                  </a:lnTo>
                  <a:lnTo>
                    <a:pt x="19992" y="16880"/>
                  </a:lnTo>
                  <a:lnTo>
                    <a:pt x="19225" y="17648"/>
                  </a:lnTo>
                  <a:lnTo>
                    <a:pt x="18373" y="18415"/>
                  </a:lnTo>
                  <a:lnTo>
                    <a:pt x="17520" y="19353"/>
                  </a:lnTo>
                  <a:lnTo>
                    <a:pt x="16625" y="20333"/>
                  </a:lnTo>
                  <a:lnTo>
                    <a:pt x="15730" y="21314"/>
                  </a:lnTo>
                  <a:lnTo>
                    <a:pt x="14834" y="22294"/>
                  </a:lnTo>
                  <a:lnTo>
                    <a:pt x="14920" y="22337"/>
                  </a:lnTo>
                  <a:lnTo>
                    <a:pt x="14280" y="23190"/>
                  </a:lnTo>
                  <a:lnTo>
                    <a:pt x="13641" y="24000"/>
                  </a:lnTo>
                  <a:lnTo>
                    <a:pt x="13044" y="24852"/>
                  </a:lnTo>
                  <a:lnTo>
                    <a:pt x="12447" y="25747"/>
                  </a:lnTo>
                  <a:close/>
                  <a:moveTo>
                    <a:pt x="24809" y="17307"/>
                  </a:moveTo>
                  <a:lnTo>
                    <a:pt x="26728" y="16412"/>
                  </a:lnTo>
                  <a:lnTo>
                    <a:pt x="28689" y="15602"/>
                  </a:lnTo>
                  <a:lnTo>
                    <a:pt x="30650" y="14920"/>
                  </a:lnTo>
                  <a:lnTo>
                    <a:pt x="32611" y="14323"/>
                  </a:lnTo>
                  <a:lnTo>
                    <a:pt x="34657" y="13811"/>
                  </a:lnTo>
                  <a:lnTo>
                    <a:pt x="36660" y="13342"/>
                  </a:lnTo>
                  <a:lnTo>
                    <a:pt x="38706" y="13001"/>
                  </a:lnTo>
                  <a:lnTo>
                    <a:pt x="40795" y="12703"/>
                  </a:lnTo>
                  <a:lnTo>
                    <a:pt x="41179" y="12021"/>
                  </a:lnTo>
                  <a:lnTo>
                    <a:pt x="41605" y="11381"/>
                  </a:lnTo>
                  <a:lnTo>
                    <a:pt x="42159" y="10742"/>
                  </a:lnTo>
                  <a:lnTo>
                    <a:pt x="42714" y="10103"/>
                  </a:lnTo>
                  <a:lnTo>
                    <a:pt x="40966" y="10017"/>
                  </a:lnTo>
                  <a:lnTo>
                    <a:pt x="39261" y="10017"/>
                  </a:lnTo>
                  <a:lnTo>
                    <a:pt x="37598" y="10103"/>
                  </a:lnTo>
                  <a:lnTo>
                    <a:pt x="35850" y="10273"/>
                  </a:lnTo>
                  <a:lnTo>
                    <a:pt x="34188" y="10529"/>
                  </a:lnTo>
                  <a:lnTo>
                    <a:pt x="32525" y="10827"/>
                  </a:lnTo>
                  <a:lnTo>
                    <a:pt x="30863" y="11253"/>
                  </a:lnTo>
                  <a:lnTo>
                    <a:pt x="29243" y="11722"/>
                  </a:lnTo>
                  <a:lnTo>
                    <a:pt x="28561" y="12362"/>
                  </a:lnTo>
                  <a:lnTo>
                    <a:pt x="27921" y="13087"/>
                  </a:lnTo>
                  <a:lnTo>
                    <a:pt x="27325" y="13726"/>
                  </a:lnTo>
                  <a:lnTo>
                    <a:pt x="26728" y="14408"/>
                  </a:lnTo>
                  <a:lnTo>
                    <a:pt x="26174" y="15090"/>
                  </a:lnTo>
                  <a:lnTo>
                    <a:pt x="25705" y="15815"/>
                  </a:lnTo>
                  <a:lnTo>
                    <a:pt x="25278" y="16539"/>
                  </a:lnTo>
                  <a:lnTo>
                    <a:pt x="24809" y="17307"/>
                  </a:lnTo>
                  <a:close/>
                  <a:moveTo>
                    <a:pt x="42202" y="12575"/>
                  </a:moveTo>
                  <a:lnTo>
                    <a:pt x="43822" y="12490"/>
                  </a:lnTo>
                  <a:lnTo>
                    <a:pt x="45399" y="12447"/>
                  </a:lnTo>
                  <a:lnTo>
                    <a:pt x="47019" y="12362"/>
                  </a:lnTo>
                  <a:lnTo>
                    <a:pt x="48639" y="12447"/>
                  </a:lnTo>
                  <a:lnTo>
                    <a:pt x="50259" y="12490"/>
                  </a:lnTo>
                  <a:lnTo>
                    <a:pt x="51879" y="12575"/>
                  </a:lnTo>
                  <a:lnTo>
                    <a:pt x="53499" y="12703"/>
                  </a:lnTo>
                  <a:lnTo>
                    <a:pt x="55076" y="12916"/>
                  </a:lnTo>
                  <a:lnTo>
                    <a:pt x="53754" y="12490"/>
                  </a:lnTo>
                  <a:lnTo>
                    <a:pt x="52390" y="11978"/>
                  </a:lnTo>
                  <a:lnTo>
                    <a:pt x="50984" y="11595"/>
                  </a:lnTo>
                  <a:lnTo>
                    <a:pt x="49662" y="11253"/>
                  </a:lnTo>
                  <a:lnTo>
                    <a:pt x="48298" y="10955"/>
                  </a:lnTo>
                  <a:lnTo>
                    <a:pt x="46934" y="10657"/>
                  </a:lnTo>
                  <a:lnTo>
                    <a:pt x="45527" y="10401"/>
                  </a:lnTo>
                  <a:lnTo>
                    <a:pt x="44206" y="10273"/>
                  </a:lnTo>
                  <a:lnTo>
                    <a:pt x="43609" y="10827"/>
                  </a:lnTo>
                  <a:lnTo>
                    <a:pt x="43140" y="11381"/>
                  </a:lnTo>
                  <a:lnTo>
                    <a:pt x="42628" y="11978"/>
                  </a:lnTo>
                  <a:lnTo>
                    <a:pt x="42202" y="12575"/>
                  </a:lnTo>
                  <a:close/>
                  <a:moveTo>
                    <a:pt x="65477" y="15175"/>
                  </a:moveTo>
                  <a:lnTo>
                    <a:pt x="67182" y="15730"/>
                  </a:lnTo>
                  <a:lnTo>
                    <a:pt x="68930" y="16326"/>
                  </a:lnTo>
                  <a:lnTo>
                    <a:pt x="70593" y="16880"/>
                  </a:lnTo>
                  <a:lnTo>
                    <a:pt x="72298" y="17605"/>
                  </a:lnTo>
                  <a:lnTo>
                    <a:pt x="73960" y="18287"/>
                  </a:lnTo>
                  <a:lnTo>
                    <a:pt x="75580" y="19012"/>
                  </a:lnTo>
                  <a:lnTo>
                    <a:pt x="77285" y="19779"/>
                  </a:lnTo>
                  <a:lnTo>
                    <a:pt x="78905" y="20632"/>
                  </a:lnTo>
                  <a:lnTo>
                    <a:pt x="79076" y="19907"/>
                  </a:lnTo>
                  <a:lnTo>
                    <a:pt x="79246" y="19225"/>
                  </a:lnTo>
                  <a:lnTo>
                    <a:pt x="79332" y="18458"/>
                  </a:lnTo>
                  <a:lnTo>
                    <a:pt x="79374" y="17733"/>
                  </a:lnTo>
                  <a:lnTo>
                    <a:pt x="79374" y="17477"/>
                  </a:lnTo>
                  <a:lnTo>
                    <a:pt x="77712" y="17094"/>
                  </a:lnTo>
                  <a:lnTo>
                    <a:pt x="76049" y="16710"/>
                  </a:lnTo>
                  <a:lnTo>
                    <a:pt x="74301" y="16369"/>
                  </a:lnTo>
                  <a:lnTo>
                    <a:pt x="72596" y="16028"/>
                  </a:lnTo>
                  <a:lnTo>
                    <a:pt x="70849" y="15772"/>
                  </a:lnTo>
                  <a:lnTo>
                    <a:pt x="69058" y="15516"/>
                  </a:lnTo>
                  <a:lnTo>
                    <a:pt x="67310" y="15346"/>
                  </a:lnTo>
                  <a:lnTo>
                    <a:pt x="65477" y="15175"/>
                  </a:lnTo>
                  <a:close/>
                  <a:moveTo>
                    <a:pt x="79928" y="21186"/>
                  </a:moveTo>
                  <a:lnTo>
                    <a:pt x="80952" y="21698"/>
                  </a:lnTo>
                  <a:lnTo>
                    <a:pt x="81975" y="22294"/>
                  </a:lnTo>
                  <a:lnTo>
                    <a:pt x="82998" y="22891"/>
                  </a:lnTo>
                  <a:lnTo>
                    <a:pt x="83978" y="23488"/>
                  </a:lnTo>
                  <a:lnTo>
                    <a:pt x="84959" y="24127"/>
                  </a:lnTo>
                  <a:lnTo>
                    <a:pt x="85939" y="24767"/>
                  </a:lnTo>
                  <a:lnTo>
                    <a:pt x="86962" y="25406"/>
                  </a:lnTo>
                  <a:lnTo>
                    <a:pt x="87943" y="26046"/>
                  </a:lnTo>
                  <a:lnTo>
                    <a:pt x="88923" y="26770"/>
                  </a:lnTo>
                  <a:lnTo>
                    <a:pt x="89946" y="27495"/>
                  </a:lnTo>
                  <a:lnTo>
                    <a:pt x="90927" y="28262"/>
                  </a:lnTo>
                  <a:lnTo>
                    <a:pt x="91907" y="28987"/>
                  </a:lnTo>
                  <a:lnTo>
                    <a:pt x="92845" y="29754"/>
                  </a:lnTo>
                  <a:lnTo>
                    <a:pt x="93825" y="30564"/>
                  </a:lnTo>
                  <a:lnTo>
                    <a:pt x="94763" y="31332"/>
                  </a:lnTo>
                  <a:lnTo>
                    <a:pt x="95701" y="32184"/>
                  </a:lnTo>
                  <a:lnTo>
                    <a:pt x="96042" y="31332"/>
                  </a:lnTo>
                  <a:lnTo>
                    <a:pt x="96383" y="30522"/>
                  </a:lnTo>
                  <a:lnTo>
                    <a:pt x="96596" y="29626"/>
                  </a:lnTo>
                  <a:lnTo>
                    <a:pt x="96852" y="28774"/>
                  </a:lnTo>
                  <a:lnTo>
                    <a:pt x="97065" y="27879"/>
                  </a:lnTo>
                  <a:lnTo>
                    <a:pt x="97193" y="27026"/>
                  </a:lnTo>
                  <a:lnTo>
                    <a:pt x="97236" y="26131"/>
                  </a:lnTo>
                  <a:lnTo>
                    <a:pt x="97321" y="25236"/>
                  </a:lnTo>
                  <a:lnTo>
                    <a:pt x="95403" y="24085"/>
                  </a:lnTo>
                  <a:lnTo>
                    <a:pt x="93484" y="22976"/>
                  </a:lnTo>
                  <a:lnTo>
                    <a:pt x="91481" y="21953"/>
                  </a:lnTo>
                  <a:lnTo>
                    <a:pt x="89392" y="21015"/>
                  </a:lnTo>
                  <a:lnTo>
                    <a:pt x="87218" y="20078"/>
                  </a:lnTo>
                  <a:lnTo>
                    <a:pt x="85087" y="19268"/>
                  </a:lnTo>
                  <a:lnTo>
                    <a:pt x="82827" y="18500"/>
                  </a:lnTo>
                  <a:lnTo>
                    <a:pt x="80568" y="17818"/>
                  </a:lnTo>
                  <a:lnTo>
                    <a:pt x="80525" y="18671"/>
                  </a:lnTo>
                  <a:lnTo>
                    <a:pt x="80355" y="19481"/>
                  </a:lnTo>
                  <a:lnTo>
                    <a:pt x="80184" y="20333"/>
                  </a:lnTo>
                  <a:lnTo>
                    <a:pt x="79928" y="21186"/>
                  </a:lnTo>
                  <a:close/>
                  <a:moveTo>
                    <a:pt x="96554" y="32952"/>
                  </a:moveTo>
                  <a:lnTo>
                    <a:pt x="98088" y="34444"/>
                  </a:lnTo>
                  <a:lnTo>
                    <a:pt x="99623" y="35893"/>
                  </a:lnTo>
                  <a:lnTo>
                    <a:pt x="101030" y="37428"/>
                  </a:lnTo>
                  <a:lnTo>
                    <a:pt x="102394" y="39005"/>
                  </a:lnTo>
                  <a:lnTo>
                    <a:pt x="103758" y="40582"/>
                  </a:lnTo>
                  <a:lnTo>
                    <a:pt x="104994" y="42202"/>
                  </a:lnTo>
                  <a:lnTo>
                    <a:pt x="106230" y="43865"/>
                  </a:lnTo>
                  <a:lnTo>
                    <a:pt x="107424" y="45527"/>
                  </a:lnTo>
                  <a:lnTo>
                    <a:pt x="107722" y="45953"/>
                  </a:lnTo>
                  <a:lnTo>
                    <a:pt x="107978" y="46422"/>
                  </a:lnTo>
                  <a:lnTo>
                    <a:pt x="108234" y="46849"/>
                  </a:lnTo>
                  <a:lnTo>
                    <a:pt x="108532" y="47317"/>
                  </a:lnTo>
                  <a:lnTo>
                    <a:pt x="109087" y="46166"/>
                  </a:lnTo>
                  <a:lnTo>
                    <a:pt x="109598" y="45058"/>
                  </a:lnTo>
                  <a:lnTo>
                    <a:pt x="109982" y="43865"/>
                  </a:lnTo>
                  <a:lnTo>
                    <a:pt x="110323" y="42671"/>
                  </a:lnTo>
                  <a:lnTo>
                    <a:pt x="110621" y="41520"/>
                  </a:lnTo>
                  <a:lnTo>
                    <a:pt x="110792" y="40284"/>
                  </a:lnTo>
                  <a:lnTo>
                    <a:pt x="110962" y="39047"/>
                  </a:lnTo>
                  <a:lnTo>
                    <a:pt x="111005" y="37811"/>
                  </a:lnTo>
                  <a:lnTo>
                    <a:pt x="110024" y="36532"/>
                  </a:lnTo>
                  <a:lnTo>
                    <a:pt x="109001" y="35253"/>
                  </a:lnTo>
                  <a:lnTo>
                    <a:pt x="107893" y="34017"/>
                  </a:lnTo>
                  <a:lnTo>
                    <a:pt x="106785" y="32866"/>
                  </a:lnTo>
                  <a:lnTo>
                    <a:pt x="105548" y="31673"/>
                  </a:lnTo>
                  <a:lnTo>
                    <a:pt x="104312" y="30564"/>
                  </a:lnTo>
                  <a:lnTo>
                    <a:pt x="103033" y="29413"/>
                  </a:lnTo>
                  <a:lnTo>
                    <a:pt x="101712" y="28348"/>
                  </a:lnTo>
                  <a:lnTo>
                    <a:pt x="100944" y="27751"/>
                  </a:lnTo>
                  <a:lnTo>
                    <a:pt x="100092" y="27154"/>
                  </a:lnTo>
                  <a:lnTo>
                    <a:pt x="99282" y="26557"/>
                  </a:lnTo>
                  <a:lnTo>
                    <a:pt x="98429" y="26003"/>
                  </a:lnTo>
                  <a:lnTo>
                    <a:pt x="98387" y="26856"/>
                  </a:lnTo>
                  <a:lnTo>
                    <a:pt x="98216" y="27793"/>
                  </a:lnTo>
                  <a:lnTo>
                    <a:pt x="98088" y="28689"/>
                  </a:lnTo>
                  <a:lnTo>
                    <a:pt x="97875" y="29584"/>
                  </a:lnTo>
                  <a:lnTo>
                    <a:pt x="97619" y="30436"/>
                  </a:lnTo>
                  <a:lnTo>
                    <a:pt x="97321" y="31289"/>
                  </a:lnTo>
                  <a:lnTo>
                    <a:pt x="96980" y="32142"/>
                  </a:lnTo>
                  <a:lnTo>
                    <a:pt x="96554" y="32952"/>
                  </a:lnTo>
                  <a:close/>
                  <a:moveTo>
                    <a:pt x="109257" y="48468"/>
                  </a:moveTo>
                  <a:lnTo>
                    <a:pt x="110152" y="50046"/>
                  </a:lnTo>
                  <a:lnTo>
                    <a:pt x="111005" y="51666"/>
                  </a:lnTo>
                  <a:lnTo>
                    <a:pt x="111857" y="53285"/>
                  </a:lnTo>
                  <a:lnTo>
                    <a:pt x="112582" y="54948"/>
                  </a:lnTo>
                  <a:lnTo>
                    <a:pt x="113222" y="56568"/>
                  </a:lnTo>
                  <a:lnTo>
                    <a:pt x="113861" y="58316"/>
                  </a:lnTo>
                  <a:lnTo>
                    <a:pt x="114373" y="59978"/>
                  </a:lnTo>
                  <a:lnTo>
                    <a:pt x="114884" y="61641"/>
                  </a:lnTo>
                  <a:lnTo>
                    <a:pt x="115438" y="60319"/>
                  </a:lnTo>
                  <a:lnTo>
                    <a:pt x="115907" y="58998"/>
                  </a:lnTo>
                  <a:lnTo>
                    <a:pt x="116376" y="57591"/>
                  </a:lnTo>
                  <a:lnTo>
                    <a:pt x="116717" y="56227"/>
                  </a:lnTo>
                  <a:lnTo>
                    <a:pt x="116930" y="54820"/>
                  </a:lnTo>
                  <a:lnTo>
                    <a:pt x="117143" y="53456"/>
                  </a:lnTo>
                  <a:lnTo>
                    <a:pt x="117271" y="52007"/>
                  </a:lnTo>
                  <a:lnTo>
                    <a:pt x="117357" y="50557"/>
                  </a:lnTo>
                  <a:lnTo>
                    <a:pt x="117357" y="50557"/>
                  </a:lnTo>
                  <a:lnTo>
                    <a:pt x="116845" y="49065"/>
                  </a:lnTo>
                  <a:lnTo>
                    <a:pt x="116376" y="47658"/>
                  </a:lnTo>
                  <a:lnTo>
                    <a:pt x="115779" y="46209"/>
                  </a:lnTo>
                  <a:lnTo>
                    <a:pt x="115140" y="44802"/>
                  </a:lnTo>
                  <a:lnTo>
                    <a:pt x="114458" y="43438"/>
                  </a:lnTo>
                  <a:lnTo>
                    <a:pt x="113690" y="42031"/>
                  </a:lnTo>
                  <a:lnTo>
                    <a:pt x="112923" y="40710"/>
                  </a:lnTo>
                  <a:lnTo>
                    <a:pt x="112071" y="39388"/>
                  </a:lnTo>
                  <a:lnTo>
                    <a:pt x="111943" y="40582"/>
                  </a:lnTo>
                  <a:lnTo>
                    <a:pt x="111730" y="41733"/>
                  </a:lnTo>
                  <a:lnTo>
                    <a:pt x="111516" y="42884"/>
                  </a:lnTo>
                  <a:lnTo>
                    <a:pt x="111133" y="43992"/>
                  </a:lnTo>
                  <a:lnTo>
                    <a:pt x="110749" y="45143"/>
                  </a:lnTo>
                  <a:lnTo>
                    <a:pt x="110323" y="46252"/>
                  </a:lnTo>
                  <a:lnTo>
                    <a:pt x="109811" y="47360"/>
                  </a:lnTo>
                  <a:lnTo>
                    <a:pt x="109257" y="48468"/>
                  </a:lnTo>
                  <a:close/>
                  <a:moveTo>
                    <a:pt x="115310" y="63474"/>
                  </a:moveTo>
                  <a:lnTo>
                    <a:pt x="115609" y="65094"/>
                  </a:lnTo>
                  <a:lnTo>
                    <a:pt x="115907" y="66756"/>
                  </a:lnTo>
                  <a:lnTo>
                    <a:pt x="116120" y="68419"/>
                  </a:lnTo>
                  <a:lnTo>
                    <a:pt x="116206" y="70081"/>
                  </a:lnTo>
                  <a:lnTo>
                    <a:pt x="116248" y="71744"/>
                  </a:lnTo>
                  <a:lnTo>
                    <a:pt x="116248" y="73406"/>
                  </a:lnTo>
                  <a:lnTo>
                    <a:pt x="116163" y="75111"/>
                  </a:lnTo>
                  <a:lnTo>
                    <a:pt x="116035" y="76774"/>
                  </a:lnTo>
                  <a:lnTo>
                    <a:pt x="116419" y="75836"/>
                  </a:lnTo>
                  <a:lnTo>
                    <a:pt x="116760" y="74898"/>
                  </a:lnTo>
                  <a:lnTo>
                    <a:pt x="117058" y="73960"/>
                  </a:lnTo>
                  <a:lnTo>
                    <a:pt x="117357" y="73023"/>
                  </a:lnTo>
                  <a:lnTo>
                    <a:pt x="117357" y="73023"/>
                  </a:lnTo>
                  <a:lnTo>
                    <a:pt x="117698" y="71573"/>
                  </a:lnTo>
                  <a:lnTo>
                    <a:pt x="117911" y="70039"/>
                  </a:lnTo>
                  <a:lnTo>
                    <a:pt x="118166" y="68547"/>
                  </a:lnTo>
                  <a:lnTo>
                    <a:pt x="118380" y="67012"/>
                  </a:lnTo>
                  <a:lnTo>
                    <a:pt x="118550" y="65477"/>
                  </a:lnTo>
                  <a:lnTo>
                    <a:pt x="118678" y="63900"/>
                  </a:lnTo>
                  <a:lnTo>
                    <a:pt x="118763" y="62365"/>
                  </a:lnTo>
                  <a:lnTo>
                    <a:pt x="118806" y="60788"/>
                  </a:lnTo>
                  <a:lnTo>
                    <a:pt x="118806" y="60788"/>
                  </a:lnTo>
                  <a:lnTo>
                    <a:pt x="118763" y="59168"/>
                  </a:lnTo>
                  <a:lnTo>
                    <a:pt x="118635" y="57548"/>
                  </a:lnTo>
                  <a:lnTo>
                    <a:pt x="118465" y="55928"/>
                  </a:lnTo>
                  <a:lnTo>
                    <a:pt x="118209" y="54351"/>
                  </a:lnTo>
                  <a:lnTo>
                    <a:pt x="118039" y="55545"/>
                  </a:lnTo>
                  <a:lnTo>
                    <a:pt x="117783" y="56738"/>
                  </a:lnTo>
                  <a:lnTo>
                    <a:pt x="117484" y="57847"/>
                  </a:lnTo>
                  <a:lnTo>
                    <a:pt x="117143" y="59040"/>
                  </a:lnTo>
                  <a:lnTo>
                    <a:pt x="116760" y="60106"/>
                  </a:lnTo>
                  <a:lnTo>
                    <a:pt x="116291" y="61257"/>
                  </a:lnTo>
                  <a:lnTo>
                    <a:pt x="115822" y="62365"/>
                  </a:lnTo>
                  <a:lnTo>
                    <a:pt x="115310" y="63474"/>
                  </a:lnTo>
                  <a:close/>
                  <a:moveTo>
                    <a:pt x="102181" y="100433"/>
                  </a:moveTo>
                  <a:lnTo>
                    <a:pt x="102905" y="99367"/>
                  </a:lnTo>
                  <a:lnTo>
                    <a:pt x="103587" y="98216"/>
                  </a:lnTo>
                  <a:lnTo>
                    <a:pt x="104227" y="97065"/>
                  </a:lnTo>
                  <a:lnTo>
                    <a:pt x="104781" y="95872"/>
                  </a:lnTo>
                  <a:lnTo>
                    <a:pt x="105293" y="94635"/>
                  </a:lnTo>
                  <a:lnTo>
                    <a:pt x="105761" y="93399"/>
                  </a:lnTo>
                  <a:lnTo>
                    <a:pt x="106145" y="92120"/>
                  </a:lnTo>
                  <a:lnTo>
                    <a:pt x="106444" y="90841"/>
                  </a:lnTo>
                  <a:lnTo>
                    <a:pt x="105506" y="91651"/>
                  </a:lnTo>
                  <a:lnTo>
                    <a:pt x="104483" y="92419"/>
                  </a:lnTo>
                  <a:lnTo>
                    <a:pt x="103502" y="93186"/>
                  </a:lnTo>
                  <a:lnTo>
                    <a:pt x="102394" y="93911"/>
                  </a:lnTo>
                  <a:lnTo>
                    <a:pt x="101328" y="94635"/>
                  </a:lnTo>
                  <a:lnTo>
                    <a:pt x="100220" y="95317"/>
                  </a:lnTo>
                  <a:lnTo>
                    <a:pt x="99069" y="96000"/>
                  </a:lnTo>
                  <a:lnTo>
                    <a:pt x="97960" y="96639"/>
                  </a:lnTo>
                  <a:lnTo>
                    <a:pt x="97108" y="97108"/>
                  </a:lnTo>
                  <a:lnTo>
                    <a:pt x="96255" y="97534"/>
                  </a:lnTo>
                  <a:lnTo>
                    <a:pt x="95403" y="98003"/>
                  </a:lnTo>
                  <a:lnTo>
                    <a:pt x="94507" y="98387"/>
                  </a:lnTo>
                  <a:lnTo>
                    <a:pt x="94337" y="99666"/>
                  </a:lnTo>
                  <a:lnTo>
                    <a:pt x="94209" y="100902"/>
                  </a:lnTo>
                  <a:lnTo>
                    <a:pt x="93953" y="102010"/>
                  </a:lnTo>
                  <a:lnTo>
                    <a:pt x="93698" y="103204"/>
                  </a:lnTo>
                  <a:lnTo>
                    <a:pt x="93484" y="104269"/>
                  </a:lnTo>
                  <a:lnTo>
                    <a:pt x="93143" y="105293"/>
                  </a:lnTo>
                  <a:lnTo>
                    <a:pt x="92802" y="106273"/>
                  </a:lnTo>
                  <a:lnTo>
                    <a:pt x="92376" y="107211"/>
                  </a:lnTo>
                  <a:lnTo>
                    <a:pt x="93783" y="106486"/>
                  </a:lnTo>
                  <a:lnTo>
                    <a:pt x="95062" y="105676"/>
                  </a:lnTo>
                  <a:lnTo>
                    <a:pt x="96341" y="104909"/>
                  </a:lnTo>
                  <a:lnTo>
                    <a:pt x="97619" y="104056"/>
                  </a:lnTo>
                  <a:lnTo>
                    <a:pt x="98770" y="103204"/>
                  </a:lnTo>
                  <a:lnTo>
                    <a:pt x="99964" y="102309"/>
                  </a:lnTo>
                  <a:lnTo>
                    <a:pt x="101072" y="101371"/>
                  </a:lnTo>
                  <a:lnTo>
                    <a:pt x="102181" y="100433"/>
                  </a:lnTo>
                  <a:close/>
                  <a:moveTo>
                    <a:pt x="106827" y="89008"/>
                  </a:moveTo>
                  <a:lnTo>
                    <a:pt x="107083" y="87261"/>
                  </a:lnTo>
                  <a:lnTo>
                    <a:pt x="107211" y="85555"/>
                  </a:lnTo>
                  <a:lnTo>
                    <a:pt x="107339" y="83808"/>
                  </a:lnTo>
                  <a:lnTo>
                    <a:pt x="107339" y="81975"/>
                  </a:lnTo>
                  <a:lnTo>
                    <a:pt x="107211" y="80142"/>
                  </a:lnTo>
                  <a:lnTo>
                    <a:pt x="107083" y="78309"/>
                  </a:lnTo>
                  <a:lnTo>
                    <a:pt x="106827" y="76433"/>
                  </a:lnTo>
                  <a:lnTo>
                    <a:pt x="106486" y="74557"/>
                  </a:lnTo>
                  <a:lnTo>
                    <a:pt x="105250" y="75580"/>
                  </a:lnTo>
                  <a:lnTo>
                    <a:pt x="103971" y="76603"/>
                  </a:lnTo>
                  <a:lnTo>
                    <a:pt x="102650" y="77669"/>
                  </a:lnTo>
                  <a:lnTo>
                    <a:pt x="101285" y="78564"/>
                  </a:lnTo>
                  <a:lnTo>
                    <a:pt x="99580" y="79673"/>
                  </a:lnTo>
                  <a:lnTo>
                    <a:pt x="97833" y="80738"/>
                  </a:lnTo>
                  <a:lnTo>
                    <a:pt x="96042" y="81719"/>
                  </a:lnTo>
                  <a:lnTo>
                    <a:pt x="94166" y="82657"/>
                  </a:lnTo>
                  <a:lnTo>
                    <a:pt x="94294" y="84021"/>
                  </a:lnTo>
                  <a:lnTo>
                    <a:pt x="94465" y="85428"/>
                  </a:lnTo>
                  <a:lnTo>
                    <a:pt x="94593" y="86749"/>
                  </a:lnTo>
                  <a:lnTo>
                    <a:pt x="94635" y="88071"/>
                  </a:lnTo>
                  <a:lnTo>
                    <a:pt x="94763" y="89392"/>
                  </a:lnTo>
                  <a:lnTo>
                    <a:pt x="94806" y="90671"/>
                  </a:lnTo>
                  <a:lnTo>
                    <a:pt x="94806" y="91950"/>
                  </a:lnTo>
                  <a:lnTo>
                    <a:pt x="94806" y="93186"/>
                  </a:lnTo>
                  <a:lnTo>
                    <a:pt x="94806" y="94166"/>
                  </a:lnTo>
                  <a:lnTo>
                    <a:pt x="94763" y="95147"/>
                  </a:lnTo>
                  <a:lnTo>
                    <a:pt x="94721" y="96127"/>
                  </a:lnTo>
                  <a:lnTo>
                    <a:pt x="94635" y="97065"/>
                  </a:lnTo>
                  <a:lnTo>
                    <a:pt x="95360" y="96724"/>
                  </a:lnTo>
                  <a:lnTo>
                    <a:pt x="96042" y="96383"/>
                  </a:lnTo>
                  <a:lnTo>
                    <a:pt x="96724" y="96000"/>
                  </a:lnTo>
                  <a:lnTo>
                    <a:pt x="97364" y="95616"/>
                  </a:lnTo>
                  <a:lnTo>
                    <a:pt x="98685" y="94891"/>
                  </a:lnTo>
                  <a:lnTo>
                    <a:pt x="99964" y="94124"/>
                  </a:lnTo>
                  <a:lnTo>
                    <a:pt x="101200" y="93314"/>
                  </a:lnTo>
                  <a:lnTo>
                    <a:pt x="102394" y="92461"/>
                  </a:lnTo>
                  <a:lnTo>
                    <a:pt x="103587" y="91651"/>
                  </a:lnTo>
                  <a:lnTo>
                    <a:pt x="104738" y="90799"/>
                  </a:lnTo>
                  <a:lnTo>
                    <a:pt x="105804" y="89946"/>
                  </a:lnTo>
                  <a:lnTo>
                    <a:pt x="106827" y="89008"/>
                  </a:lnTo>
                  <a:close/>
                  <a:moveTo>
                    <a:pt x="106230" y="73236"/>
                  </a:moveTo>
                  <a:lnTo>
                    <a:pt x="105975" y="72213"/>
                  </a:lnTo>
                  <a:lnTo>
                    <a:pt x="105761" y="71147"/>
                  </a:lnTo>
                  <a:lnTo>
                    <a:pt x="105506" y="70124"/>
                  </a:lnTo>
                  <a:lnTo>
                    <a:pt x="105207" y="69101"/>
                  </a:lnTo>
                  <a:lnTo>
                    <a:pt x="104909" y="68078"/>
                  </a:lnTo>
                  <a:lnTo>
                    <a:pt x="104568" y="67055"/>
                  </a:lnTo>
                  <a:lnTo>
                    <a:pt x="104227" y="66031"/>
                  </a:lnTo>
                  <a:lnTo>
                    <a:pt x="103886" y="64966"/>
                  </a:lnTo>
                  <a:lnTo>
                    <a:pt x="103246" y="63261"/>
                  </a:lnTo>
                  <a:lnTo>
                    <a:pt x="102564" y="61513"/>
                  </a:lnTo>
                  <a:lnTo>
                    <a:pt x="101754" y="59765"/>
                  </a:lnTo>
                  <a:lnTo>
                    <a:pt x="100987" y="58060"/>
                  </a:lnTo>
                  <a:lnTo>
                    <a:pt x="100007" y="58827"/>
                  </a:lnTo>
                  <a:lnTo>
                    <a:pt x="98984" y="59637"/>
                  </a:lnTo>
                  <a:lnTo>
                    <a:pt x="97875" y="60362"/>
                  </a:lnTo>
                  <a:lnTo>
                    <a:pt x="96809" y="61087"/>
                  </a:lnTo>
                  <a:lnTo>
                    <a:pt x="95275" y="61982"/>
                  </a:lnTo>
                  <a:lnTo>
                    <a:pt x="93698" y="62877"/>
                  </a:lnTo>
                  <a:lnTo>
                    <a:pt x="92035" y="63772"/>
                  </a:lnTo>
                  <a:lnTo>
                    <a:pt x="90373" y="64539"/>
                  </a:lnTo>
                  <a:lnTo>
                    <a:pt x="90714" y="65605"/>
                  </a:lnTo>
                  <a:lnTo>
                    <a:pt x="91012" y="66756"/>
                  </a:lnTo>
                  <a:lnTo>
                    <a:pt x="91310" y="67822"/>
                  </a:lnTo>
                  <a:lnTo>
                    <a:pt x="91566" y="68973"/>
                  </a:lnTo>
                  <a:lnTo>
                    <a:pt x="91950" y="70550"/>
                  </a:lnTo>
                  <a:lnTo>
                    <a:pt x="92333" y="72170"/>
                  </a:lnTo>
                  <a:lnTo>
                    <a:pt x="92674" y="73705"/>
                  </a:lnTo>
                  <a:lnTo>
                    <a:pt x="92973" y="75282"/>
                  </a:lnTo>
                  <a:lnTo>
                    <a:pt x="93271" y="76859"/>
                  </a:lnTo>
                  <a:lnTo>
                    <a:pt x="93570" y="78394"/>
                  </a:lnTo>
                  <a:lnTo>
                    <a:pt x="93783" y="79928"/>
                  </a:lnTo>
                  <a:lnTo>
                    <a:pt x="93996" y="81420"/>
                  </a:lnTo>
                  <a:lnTo>
                    <a:pt x="95744" y="80568"/>
                  </a:lnTo>
                  <a:lnTo>
                    <a:pt x="97406" y="79630"/>
                  </a:lnTo>
                  <a:lnTo>
                    <a:pt x="99026" y="78650"/>
                  </a:lnTo>
                  <a:lnTo>
                    <a:pt x="100603" y="77669"/>
                  </a:lnTo>
                  <a:lnTo>
                    <a:pt x="102095" y="76561"/>
                  </a:lnTo>
                  <a:lnTo>
                    <a:pt x="103545" y="75495"/>
                  </a:lnTo>
                  <a:lnTo>
                    <a:pt x="104909" y="74344"/>
                  </a:lnTo>
                  <a:lnTo>
                    <a:pt x="106230" y="73236"/>
                  </a:lnTo>
                  <a:close/>
                  <a:moveTo>
                    <a:pt x="100476" y="56994"/>
                  </a:moveTo>
                  <a:lnTo>
                    <a:pt x="99410" y="54863"/>
                  </a:lnTo>
                  <a:lnTo>
                    <a:pt x="98301" y="52817"/>
                  </a:lnTo>
                  <a:lnTo>
                    <a:pt x="97108" y="50685"/>
                  </a:lnTo>
                  <a:lnTo>
                    <a:pt x="95829" y="48639"/>
                  </a:lnTo>
                  <a:lnTo>
                    <a:pt x="94550" y="46593"/>
                  </a:lnTo>
                  <a:lnTo>
                    <a:pt x="93186" y="44589"/>
                  </a:lnTo>
                  <a:lnTo>
                    <a:pt x="91737" y="42586"/>
                  </a:lnTo>
                  <a:lnTo>
                    <a:pt x="90287" y="40625"/>
                  </a:lnTo>
                  <a:lnTo>
                    <a:pt x="89477" y="41264"/>
                  </a:lnTo>
                  <a:lnTo>
                    <a:pt x="88753" y="41861"/>
                  </a:lnTo>
                  <a:lnTo>
                    <a:pt x="87943" y="42373"/>
                  </a:lnTo>
                  <a:lnTo>
                    <a:pt x="87090" y="42927"/>
                  </a:lnTo>
                  <a:lnTo>
                    <a:pt x="86152" y="43523"/>
                  </a:lnTo>
                  <a:lnTo>
                    <a:pt x="85172" y="44120"/>
                  </a:lnTo>
                  <a:lnTo>
                    <a:pt x="84191" y="44632"/>
                  </a:lnTo>
                  <a:lnTo>
                    <a:pt x="83168" y="45186"/>
                  </a:lnTo>
                  <a:lnTo>
                    <a:pt x="84191" y="47403"/>
                  </a:lnTo>
                  <a:lnTo>
                    <a:pt x="85129" y="49662"/>
                  </a:lnTo>
                  <a:lnTo>
                    <a:pt x="86067" y="51921"/>
                  </a:lnTo>
                  <a:lnTo>
                    <a:pt x="86962" y="54223"/>
                  </a:lnTo>
                  <a:lnTo>
                    <a:pt x="87815" y="56525"/>
                  </a:lnTo>
                  <a:lnTo>
                    <a:pt x="88625" y="58785"/>
                  </a:lnTo>
                  <a:lnTo>
                    <a:pt x="89349" y="61087"/>
                  </a:lnTo>
                  <a:lnTo>
                    <a:pt x="90031" y="63388"/>
                  </a:lnTo>
                  <a:lnTo>
                    <a:pt x="91651" y="62621"/>
                  </a:lnTo>
                  <a:lnTo>
                    <a:pt x="93229" y="61854"/>
                  </a:lnTo>
                  <a:lnTo>
                    <a:pt x="94721" y="61001"/>
                  </a:lnTo>
                  <a:lnTo>
                    <a:pt x="96170" y="60106"/>
                  </a:lnTo>
                  <a:lnTo>
                    <a:pt x="97321" y="59339"/>
                  </a:lnTo>
                  <a:lnTo>
                    <a:pt x="98387" y="58614"/>
                  </a:lnTo>
                  <a:lnTo>
                    <a:pt x="99452" y="57804"/>
                  </a:lnTo>
                  <a:lnTo>
                    <a:pt x="100476" y="56994"/>
                  </a:lnTo>
                  <a:close/>
                  <a:moveTo>
                    <a:pt x="89563" y="39730"/>
                  </a:moveTo>
                  <a:lnTo>
                    <a:pt x="88071" y="37854"/>
                  </a:lnTo>
                  <a:lnTo>
                    <a:pt x="86536" y="36063"/>
                  </a:lnTo>
                  <a:lnTo>
                    <a:pt x="84959" y="34273"/>
                  </a:lnTo>
                  <a:lnTo>
                    <a:pt x="83339" y="32568"/>
                  </a:lnTo>
                  <a:lnTo>
                    <a:pt x="81676" y="30863"/>
                  </a:lnTo>
                  <a:lnTo>
                    <a:pt x="80014" y="29243"/>
                  </a:lnTo>
                  <a:lnTo>
                    <a:pt x="78309" y="27623"/>
                  </a:lnTo>
                  <a:lnTo>
                    <a:pt x="76518" y="26088"/>
                  </a:lnTo>
                  <a:lnTo>
                    <a:pt x="76049" y="26515"/>
                  </a:lnTo>
                  <a:lnTo>
                    <a:pt x="75538" y="26898"/>
                  </a:lnTo>
                  <a:lnTo>
                    <a:pt x="75026" y="27325"/>
                  </a:lnTo>
                  <a:lnTo>
                    <a:pt x="74429" y="27708"/>
                  </a:lnTo>
                  <a:lnTo>
                    <a:pt x="73960" y="28007"/>
                  </a:lnTo>
                  <a:lnTo>
                    <a:pt x="73492" y="28305"/>
                  </a:lnTo>
                  <a:lnTo>
                    <a:pt x="74685" y="30010"/>
                  </a:lnTo>
                  <a:lnTo>
                    <a:pt x="75793" y="31715"/>
                  </a:lnTo>
                  <a:lnTo>
                    <a:pt x="76944" y="33506"/>
                  </a:lnTo>
                  <a:lnTo>
                    <a:pt x="78010" y="35296"/>
                  </a:lnTo>
                  <a:lnTo>
                    <a:pt x="79033" y="37129"/>
                  </a:lnTo>
                  <a:lnTo>
                    <a:pt x="80056" y="39005"/>
                  </a:lnTo>
                  <a:lnTo>
                    <a:pt x="81037" y="40880"/>
                  </a:lnTo>
                  <a:lnTo>
                    <a:pt x="82017" y="42799"/>
                  </a:lnTo>
                  <a:lnTo>
                    <a:pt x="82316" y="43438"/>
                  </a:lnTo>
                  <a:lnTo>
                    <a:pt x="82657" y="44120"/>
                  </a:lnTo>
                  <a:lnTo>
                    <a:pt x="83637" y="43609"/>
                  </a:lnTo>
                  <a:lnTo>
                    <a:pt x="84618" y="43055"/>
                  </a:lnTo>
                  <a:lnTo>
                    <a:pt x="85555" y="42543"/>
                  </a:lnTo>
                  <a:lnTo>
                    <a:pt x="86451" y="41989"/>
                  </a:lnTo>
                  <a:lnTo>
                    <a:pt x="87303" y="41392"/>
                  </a:lnTo>
                  <a:lnTo>
                    <a:pt x="88071" y="40880"/>
                  </a:lnTo>
                  <a:lnTo>
                    <a:pt x="88795" y="40326"/>
                  </a:lnTo>
                  <a:lnTo>
                    <a:pt x="89563" y="39730"/>
                  </a:lnTo>
                  <a:close/>
                  <a:moveTo>
                    <a:pt x="75666" y="25278"/>
                  </a:moveTo>
                  <a:lnTo>
                    <a:pt x="74728" y="24554"/>
                  </a:lnTo>
                  <a:lnTo>
                    <a:pt x="73790" y="23786"/>
                  </a:lnTo>
                  <a:lnTo>
                    <a:pt x="72852" y="23019"/>
                  </a:lnTo>
                  <a:lnTo>
                    <a:pt x="71872" y="22337"/>
                  </a:lnTo>
                  <a:lnTo>
                    <a:pt x="70934" y="21612"/>
                  </a:lnTo>
                  <a:lnTo>
                    <a:pt x="69953" y="20930"/>
                  </a:lnTo>
                  <a:lnTo>
                    <a:pt x="69015" y="20291"/>
                  </a:lnTo>
                  <a:lnTo>
                    <a:pt x="68035" y="19609"/>
                  </a:lnTo>
                  <a:lnTo>
                    <a:pt x="67012" y="18969"/>
                  </a:lnTo>
                  <a:lnTo>
                    <a:pt x="66031" y="18330"/>
                  </a:lnTo>
                  <a:lnTo>
                    <a:pt x="65008" y="17733"/>
                  </a:lnTo>
                  <a:lnTo>
                    <a:pt x="64028" y="17136"/>
                  </a:lnTo>
                  <a:lnTo>
                    <a:pt x="65179" y="18287"/>
                  </a:lnTo>
                  <a:lnTo>
                    <a:pt x="66330" y="19438"/>
                  </a:lnTo>
                  <a:lnTo>
                    <a:pt x="67438" y="20674"/>
                  </a:lnTo>
                  <a:lnTo>
                    <a:pt x="68589" y="21953"/>
                  </a:lnTo>
                  <a:lnTo>
                    <a:pt x="69655" y="23275"/>
                  </a:lnTo>
                  <a:lnTo>
                    <a:pt x="70721" y="24596"/>
                  </a:lnTo>
                  <a:lnTo>
                    <a:pt x="71786" y="26003"/>
                  </a:lnTo>
                  <a:lnTo>
                    <a:pt x="72852" y="27367"/>
                  </a:lnTo>
                  <a:lnTo>
                    <a:pt x="73321" y="27069"/>
                  </a:lnTo>
                  <a:lnTo>
                    <a:pt x="73790" y="26770"/>
                  </a:lnTo>
                  <a:lnTo>
                    <a:pt x="74259" y="26429"/>
                  </a:lnTo>
                  <a:lnTo>
                    <a:pt x="74770" y="26046"/>
                  </a:lnTo>
                  <a:lnTo>
                    <a:pt x="75197" y="25705"/>
                  </a:lnTo>
                  <a:lnTo>
                    <a:pt x="75666" y="25278"/>
                  </a:lnTo>
                  <a:close/>
                  <a:moveTo>
                    <a:pt x="27026" y="11296"/>
                  </a:moveTo>
                  <a:lnTo>
                    <a:pt x="27410" y="11168"/>
                  </a:lnTo>
                  <a:lnTo>
                    <a:pt x="27836" y="10998"/>
                  </a:lnTo>
                  <a:lnTo>
                    <a:pt x="28220" y="10870"/>
                  </a:lnTo>
                  <a:lnTo>
                    <a:pt x="28603" y="10699"/>
                  </a:lnTo>
                  <a:lnTo>
                    <a:pt x="29072" y="10316"/>
                  </a:lnTo>
                  <a:lnTo>
                    <a:pt x="29541" y="9889"/>
                  </a:lnTo>
                  <a:lnTo>
                    <a:pt x="30010" y="9463"/>
                  </a:lnTo>
                  <a:lnTo>
                    <a:pt x="30564" y="9079"/>
                  </a:lnTo>
                  <a:lnTo>
                    <a:pt x="29626" y="9634"/>
                  </a:lnTo>
                  <a:lnTo>
                    <a:pt x="28731" y="10188"/>
                  </a:lnTo>
                  <a:lnTo>
                    <a:pt x="27879" y="10699"/>
                  </a:lnTo>
                  <a:lnTo>
                    <a:pt x="27026" y="11296"/>
                  </a:lnTo>
                  <a:close/>
                  <a:moveTo>
                    <a:pt x="31460" y="9889"/>
                  </a:moveTo>
                  <a:lnTo>
                    <a:pt x="32952" y="9548"/>
                  </a:lnTo>
                  <a:lnTo>
                    <a:pt x="34486" y="9250"/>
                  </a:lnTo>
                  <a:lnTo>
                    <a:pt x="36021" y="9037"/>
                  </a:lnTo>
                  <a:lnTo>
                    <a:pt x="37598" y="8952"/>
                  </a:lnTo>
                  <a:lnTo>
                    <a:pt x="39090" y="8824"/>
                  </a:lnTo>
                  <a:lnTo>
                    <a:pt x="40667" y="8824"/>
                  </a:lnTo>
                  <a:lnTo>
                    <a:pt x="42245" y="8909"/>
                  </a:lnTo>
                  <a:lnTo>
                    <a:pt x="43822" y="9037"/>
                  </a:lnTo>
                  <a:lnTo>
                    <a:pt x="44206" y="8696"/>
                  </a:lnTo>
                  <a:lnTo>
                    <a:pt x="44674" y="8355"/>
                  </a:lnTo>
                  <a:lnTo>
                    <a:pt x="45101" y="8014"/>
                  </a:lnTo>
                  <a:lnTo>
                    <a:pt x="45527" y="7715"/>
                  </a:lnTo>
                  <a:lnTo>
                    <a:pt x="45783" y="7502"/>
                  </a:lnTo>
                  <a:lnTo>
                    <a:pt x="46081" y="7374"/>
                  </a:lnTo>
                  <a:lnTo>
                    <a:pt x="45101" y="7076"/>
                  </a:lnTo>
                  <a:lnTo>
                    <a:pt x="44120" y="6820"/>
                  </a:lnTo>
                  <a:lnTo>
                    <a:pt x="43140" y="6564"/>
                  </a:lnTo>
                  <a:lnTo>
                    <a:pt x="42117" y="6394"/>
                  </a:lnTo>
                  <a:lnTo>
                    <a:pt x="41136" y="6223"/>
                  </a:lnTo>
                  <a:lnTo>
                    <a:pt x="40113" y="6095"/>
                  </a:lnTo>
                  <a:lnTo>
                    <a:pt x="39047" y="6010"/>
                  </a:lnTo>
                  <a:lnTo>
                    <a:pt x="38024" y="5925"/>
                  </a:lnTo>
                  <a:lnTo>
                    <a:pt x="36831" y="6522"/>
                  </a:lnTo>
                  <a:lnTo>
                    <a:pt x="35722" y="7119"/>
                  </a:lnTo>
                  <a:lnTo>
                    <a:pt x="34571" y="7758"/>
                  </a:lnTo>
                  <a:lnTo>
                    <a:pt x="33506" y="8397"/>
                  </a:lnTo>
                  <a:lnTo>
                    <a:pt x="32952" y="8781"/>
                  </a:lnTo>
                  <a:lnTo>
                    <a:pt x="32483" y="9122"/>
                  </a:lnTo>
                  <a:lnTo>
                    <a:pt x="31928" y="9463"/>
                  </a:lnTo>
                  <a:lnTo>
                    <a:pt x="31460" y="9889"/>
                  </a:lnTo>
                  <a:close/>
                  <a:moveTo>
                    <a:pt x="45399" y="9250"/>
                  </a:moveTo>
                  <a:lnTo>
                    <a:pt x="46678" y="9420"/>
                  </a:lnTo>
                  <a:lnTo>
                    <a:pt x="47957" y="9676"/>
                  </a:lnTo>
                  <a:lnTo>
                    <a:pt x="49236" y="9932"/>
                  </a:lnTo>
                  <a:lnTo>
                    <a:pt x="50472" y="10273"/>
                  </a:lnTo>
                  <a:lnTo>
                    <a:pt x="51751" y="10614"/>
                  </a:lnTo>
                  <a:lnTo>
                    <a:pt x="52987" y="10955"/>
                  </a:lnTo>
                  <a:lnTo>
                    <a:pt x="54223" y="11381"/>
                  </a:lnTo>
                  <a:lnTo>
                    <a:pt x="55502" y="11850"/>
                  </a:lnTo>
                  <a:lnTo>
                    <a:pt x="54522" y="11253"/>
                  </a:lnTo>
                  <a:lnTo>
                    <a:pt x="53541" y="10657"/>
                  </a:lnTo>
                  <a:lnTo>
                    <a:pt x="52561" y="10103"/>
                  </a:lnTo>
                  <a:lnTo>
                    <a:pt x="51580" y="9591"/>
                  </a:lnTo>
                  <a:lnTo>
                    <a:pt x="50600" y="9122"/>
                  </a:lnTo>
                  <a:lnTo>
                    <a:pt x="49577" y="8653"/>
                  </a:lnTo>
                  <a:lnTo>
                    <a:pt x="48596" y="8269"/>
                  </a:lnTo>
                  <a:lnTo>
                    <a:pt x="47573" y="7843"/>
                  </a:lnTo>
                  <a:lnTo>
                    <a:pt x="46849" y="8269"/>
                  </a:lnTo>
                  <a:lnTo>
                    <a:pt x="46166" y="8696"/>
                  </a:lnTo>
                  <a:lnTo>
                    <a:pt x="45783" y="8952"/>
                  </a:lnTo>
                  <a:lnTo>
                    <a:pt x="45399" y="9250"/>
                  </a:lnTo>
                  <a:close/>
                  <a:moveTo>
                    <a:pt x="86834" y="112326"/>
                  </a:moveTo>
                  <a:lnTo>
                    <a:pt x="87516" y="111900"/>
                  </a:lnTo>
                  <a:lnTo>
                    <a:pt x="88198" y="111346"/>
                  </a:lnTo>
                  <a:lnTo>
                    <a:pt x="88838" y="110706"/>
                  </a:lnTo>
                  <a:lnTo>
                    <a:pt x="89477" y="110024"/>
                  </a:lnTo>
                  <a:lnTo>
                    <a:pt x="88795" y="110323"/>
                  </a:lnTo>
                  <a:lnTo>
                    <a:pt x="88113" y="110621"/>
                  </a:lnTo>
                  <a:lnTo>
                    <a:pt x="86792" y="111133"/>
                  </a:lnTo>
                  <a:lnTo>
                    <a:pt x="85428" y="111687"/>
                  </a:lnTo>
                  <a:lnTo>
                    <a:pt x="84063" y="112156"/>
                  </a:lnTo>
                  <a:lnTo>
                    <a:pt x="82657" y="112667"/>
                  </a:lnTo>
                  <a:lnTo>
                    <a:pt x="81250" y="113094"/>
                  </a:lnTo>
                  <a:lnTo>
                    <a:pt x="79801" y="113520"/>
                  </a:lnTo>
                  <a:lnTo>
                    <a:pt x="78394" y="113904"/>
                  </a:lnTo>
                  <a:lnTo>
                    <a:pt x="76944" y="114287"/>
                  </a:lnTo>
                  <a:lnTo>
                    <a:pt x="76646" y="114927"/>
                  </a:lnTo>
                  <a:lnTo>
                    <a:pt x="76305" y="115566"/>
                  </a:lnTo>
                  <a:lnTo>
                    <a:pt x="75921" y="116206"/>
                  </a:lnTo>
                  <a:lnTo>
                    <a:pt x="75580" y="116760"/>
                  </a:lnTo>
                  <a:lnTo>
                    <a:pt x="77072" y="116291"/>
                  </a:lnTo>
                  <a:lnTo>
                    <a:pt x="78479" y="115865"/>
                  </a:lnTo>
                  <a:lnTo>
                    <a:pt x="79928" y="115353"/>
                  </a:lnTo>
                  <a:lnTo>
                    <a:pt x="81335" y="114841"/>
                  </a:lnTo>
                  <a:lnTo>
                    <a:pt x="82699" y="114245"/>
                  </a:lnTo>
                  <a:lnTo>
                    <a:pt x="84149" y="113648"/>
                  </a:lnTo>
                  <a:lnTo>
                    <a:pt x="85470" y="113008"/>
                  </a:lnTo>
                  <a:lnTo>
                    <a:pt x="86834" y="112326"/>
                  </a:lnTo>
                  <a:close/>
                  <a:moveTo>
                    <a:pt x="90714" y="108106"/>
                  </a:moveTo>
                  <a:lnTo>
                    <a:pt x="91182" y="107211"/>
                  </a:lnTo>
                  <a:lnTo>
                    <a:pt x="91609" y="106188"/>
                  </a:lnTo>
                  <a:lnTo>
                    <a:pt x="91992" y="105165"/>
                  </a:lnTo>
                  <a:lnTo>
                    <a:pt x="92333" y="104014"/>
                  </a:lnTo>
                  <a:lnTo>
                    <a:pt x="92632" y="102863"/>
                  </a:lnTo>
                  <a:lnTo>
                    <a:pt x="92888" y="101626"/>
                  </a:lnTo>
                  <a:lnTo>
                    <a:pt x="93143" y="100305"/>
                  </a:lnTo>
                  <a:lnTo>
                    <a:pt x="93271" y="98984"/>
                  </a:lnTo>
                  <a:lnTo>
                    <a:pt x="91651" y="99708"/>
                  </a:lnTo>
                  <a:lnTo>
                    <a:pt x="89946" y="100390"/>
                  </a:lnTo>
                  <a:lnTo>
                    <a:pt x="88156" y="101030"/>
                  </a:lnTo>
                  <a:lnTo>
                    <a:pt x="86408" y="101626"/>
                  </a:lnTo>
                  <a:lnTo>
                    <a:pt x="84575" y="102223"/>
                  </a:lnTo>
                  <a:lnTo>
                    <a:pt x="82785" y="102735"/>
                  </a:lnTo>
                  <a:lnTo>
                    <a:pt x="80909" y="103246"/>
                  </a:lnTo>
                  <a:lnTo>
                    <a:pt x="78991" y="103673"/>
                  </a:lnTo>
                  <a:lnTo>
                    <a:pt x="78905" y="104994"/>
                  </a:lnTo>
                  <a:lnTo>
                    <a:pt x="78735" y="106316"/>
                  </a:lnTo>
                  <a:lnTo>
                    <a:pt x="78607" y="107552"/>
                  </a:lnTo>
                  <a:lnTo>
                    <a:pt x="78394" y="108746"/>
                  </a:lnTo>
                  <a:lnTo>
                    <a:pt x="78181" y="109854"/>
                  </a:lnTo>
                  <a:lnTo>
                    <a:pt x="77968" y="110962"/>
                  </a:lnTo>
                  <a:lnTo>
                    <a:pt x="77669" y="111985"/>
                  </a:lnTo>
                  <a:lnTo>
                    <a:pt x="77413" y="112966"/>
                  </a:lnTo>
                  <a:lnTo>
                    <a:pt x="78735" y="112625"/>
                  </a:lnTo>
                  <a:lnTo>
                    <a:pt x="80056" y="112241"/>
                  </a:lnTo>
                  <a:lnTo>
                    <a:pt x="81378" y="111815"/>
                  </a:lnTo>
                  <a:lnTo>
                    <a:pt x="82657" y="111431"/>
                  </a:lnTo>
                  <a:lnTo>
                    <a:pt x="83936" y="111005"/>
                  </a:lnTo>
                  <a:lnTo>
                    <a:pt x="85172" y="110536"/>
                  </a:lnTo>
                  <a:lnTo>
                    <a:pt x="86408" y="110067"/>
                  </a:lnTo>
                  <a:lnTo>
                    <a:pt x="87644" y="109513"/>
                  </a:lnTo>
                  <a:lnTo>
                    <a:pt x="88412" y="109172"/>
                  </a:lnTo>
                  <a:lnTo>
                    <a:pt x="89222" y="108831"/>
                  </a:lnTo>
                  <a:lnTo>
                    <a:pt x="89946" y="108490"/>
                  </a:lnTo>
                  <a:lnTo>
                    <a:pt x="90714" y="108106"/>
                  </a:lnTo>
                  <a:close/>
                  <a:moveTo>
                    <a:pt x="93442" y="97619"/>
                  </a:moveTo>
                  <a:lnTo>
                    <a:pt x="93527" y="96554"/>
                  </a:lnTo>
                  <a:lnTo>
                    <a:pt x="93570" y="95445"/>
                  </a:lnTo>
                  <a:lnTo>
                    <a:pt x="93612" y="94294"/>
                  </a:lnTo>
                  <a:lnTo>
                    <a:pt x="93655" y="93186"/>
                  </a:lnTo>
                  <a:lnTo>
                    <a:pt x="93655" y="91992"/>
                  </a:lnTo>
                  <a:lnTo>
                    <a:pt x="93612" y="90756"/>
                  </a:lnTo>
                  <a:lnTo>
                    <a:pt x="93570" y="89605"/>
                  </a:lnTo>
                  <a:lnTo>
                    <a:pt x="93527" y="88326"/>
                  </a:lnTo>
                  <a:lnTo>
                    <a:pt x="93442" y="87090"/>
                  </a:lnTo>
                  <a:lnTo>
                    <a:pt x="93314" y="85811"/>
                  </a:lnTo>
                  <a:lnTo>
                    <a:pt x="93229" y="84532"/>
                  </a:lnTo>
                  <a:lnTo>
                    <a:pt x="93101" y="83211"/>
                  </a:lnTo>
                  <a:lnTo>
                    <a:pt x="91396" y="83936"/>
                  </a:lnTo>
                  <a:lnTo>
                    <a:pt x="89690" y="84618"/>
                  </a:lnTo>
                  <a:lnTo>
                    <a:pt x="87985" y="85300"/>
                  </a:lnTo>
                  <a:lnTo>
                    <a:pt x="86195" y="85896"/>
                  </a:lnTo>
                  <a:lnTo>
                    <a:pt x="84447" y="86493"/>
                  </a:lnTo>
                  <a:lnTo>
                    <a:pt x="82571" y="87047"/>
                  </a:lnTo>
                  <a:lnTo>
                    <a:pt x="80696" y="87559"/>
                  </a:lnTo>
                  <a:lnTo>
                    <a:pt x="78820" y="88028"/>
                  </a:lnTo>
                  <a:lnTo>
                    <a:pt x="78948" y="89776"/>
                  </a:lnTo>
                  <a:lnTo>
                    <a:pt x="79033" y="91438"/>
                  </a:lnTo>
                  <a:lnTo>
                    <a:pt x="79076" y="93101"/>
                  </a:lnTo>
                  <a:lnTo>
                    <a:pt x="79119" y="94806"/>
                  </a:lnTo>
                  <a:lnTo>
                    <a:pt x="79204" y="96426"/>
                  </a:lnTo>
                  <a:lnTo>
                    <a:pt x="79204" y="97918"/>
                  </a:lnTo>
                  <a:lnTo>
                    <a:pt x="79204" y="99452"/>
                  </a:lnTo>
                  <a:lnTo>
                    <a:pt x="79119" y="100987"/>
                  </a:lnTo>
                  <a:lnTo>
                    <a:pt x="79119" y="101328"/>
                  </a:lnTo>
                  <a:lnTo>
                    <a:pt x="79076" y="101712"/>
                  </a:lnTo>
                  <a:lnTo>
                    <a:pt x="79076" y="102095"/>
                  </a:lnTo>
                  <a:lnTo>
                    <a:pt x="79076" y="102436"/>
                  </a:lnTo>
                  <a:lnTo>
                    <a:pt x="80994" y="102010"/>
                  </a:lnTo>
                  <a:lnTo>
                    <a:pt x="82870" y="101499"/>
                  </a:lnTo>
                  <a:lnTo>
                    <a:pt x="84746" y="100987"/>
                  </a:lnTo>
                  <a:lnTo>
                    <a:pt x="86536" y="100390"/>
                  </a:lnTo>
                  <a:lnTo>
                    <a:pt x="88326" y="99751"/>
                  </a:lnTo>
                  <a:lnTo>
                    <a:pt x="90074" y="99069"/>
                  </a:lnTo>
                  <a:lnTo>
                    <a:pt x="91737" y="98387"/>
                  </a:lnTo>
                  <a:lnTo>
                    <a:pt x="93442" y="97619"/>
                  </a:lnTo>
                  <a:close/>
                  <a:moveTo>
                    <a:pt x="92888" y="81975"/>
                  </a:moveTo>
                  <a:lnTo>
                    <a:pt x="92674" y="80440"/>
                  </a:lnTo>
                  <a:lnTo>
                    <a:pt x="92461" y="78863"/>
                  </a:lnTo>
                  <a:lnTo>
                    <a:pt x="92206" y="77285"/>
                  </a:lnTo>
                  <a:lnTo>
                    <a:pt x="91907" y="75666"/>
                  </a:lnTo>
                  <a:lnTo>
                    <a:pt x="91566" y="74131"/>
                  </a:lnTo>
                  <a:lnTo>
                    <a:pt x="91225" y="72511"/>
                  </a:lnTo>
                  <a:lnTo>
                    <a:pt x="90841" y="70891"/>
                  </a:lnTo>
                  <a:lnTo>
                    <a:pt x="90415" y="69186"/>
                  </a:lnTo>
                  <a:lnTo>
                    <a:pt x="90202" y="68163"/>
                  </a:lnTo>
                  <a:lnTo>
                    <a:pt x="89904" y="67140"/>
                  </a:lnTo>
                  <a:lnTo>
                    <a:pt x="89605" y="66074"/>
                  </a:lnTo>
                  <a:lnTo>
                    <a:pt x="89307" y="65008"/>
                  </a:lnTo>
                  <a:lnTo>
                    <a:pt x="87815" y="65605"/>
                  </a:lnTo>
                  <a:lnTo>
                    <a:pt x="86323" y="66202"/>
                  </a:lnTo>
                  <a:lnTo>
                    <a:pt x="84788" y="66799"/>
                  </a:lnTo>
                  <a:lnTo>
                    <a:pt x="83211" y="67268"/>
                  </a:lnTo>
                  <a:lnTo>
                    <a:pt x="81591" y="67779"/>
                  </a:lnTo>
                  <a:lnTo>
                    <a:pt x="79928" y="68291"/>
                  </a:lnTo>
                  <a:lnTo>
                    <a:pt x="78266" y="68674"/>
                  </a:lnTo>
                  <a:lnTo>
                    <a:pt x="76561" y="69058"/>
                  </a:lnTo>
                  <a:lnTo>
                    <a:pt x="76944" y="71360"/>
                  </a:lnTo>
                  <a:lnTo>
                    <a:pt x="77285" y="73619"/>
                  </a:lnTo>
                  <a:lnTo>
                    <a:pt x="77541" y="75921"/>
                  </a:lnTo>
                  <a:lnTo>
                    <a:pt x="77840" y="78138"/>
                  </a:lnTo>
                  <a:lnTo>
                    <a:pt x="78095" y="80355"/>
                  </a:lnTo>
                  <a:lnTo>
                    <a:pt x="78351" y="82571"/>
                  </a:lnTo>
                  <a:lnTo>
                    <a:pt x="78564" y="84703"/>
                  </a:lnTo>
                  <a:lnTo>
                    <a:pt x="78735" y="86834"/>
                  </a:lnTo>
                  <a:lnTo>
                    <a:pt x="80611" y="86408"/>
                  </a:lnTo>
                  <a:lnTo>
                    <a:pt x="82486" y="85854"/>
                  </a:lnTo>
                  <a:lnTo>
                    <a:pt x="84277" y="85300"/>
                  </a:lnTo>
                  <a:lnTo>
                    <a:pt x="86110" y="84703"/>
                  </a:lnTo>
                  <a:lnTo>
                    <a:pt x="87857" y="84063"/>
                  </a:lnTo>
                  <a:lnTo>
                    <a:pt x="89605" y="83467"/>
                  </a:lnTo>
                  <a:lnTo>
                    <a:pt x="91268" y="82699"/>
                  </a:lnTo>
                  <a:lnTo>
                    <a:pt x="92888" y="81975"/>
                  </a:lnTo>
                  <a:close/>
                  <a:moveTo>
                    <a:pt x="89008" y="63900"/>
                  </a:moveTo>
                  <a:lnTo>
                    <a:pt x="88284" y="61598"/>
                  </a:lnTo>
                  <a:lnTo>
                    <a:pt x="87516" y="59296"/>
                  </a:lnTo>
                  <a:lnTo>
                    <a:pt x="86749" y="57037"/>
                  </a:lnTo>
                  <a:lnTo>
                    <a:pt x="85896" y="54735"/>
                  </a:lnTo>
                  <a:lnTo>
                    <a:pt x="85044" y="52390"/>
                  </a:lnTo>
                  <a:lnTo>
                    <a:pt x="84106" y="50131"/>
                  </a:lnTo>
                  <a:lnTo>
                    <a:pt x="83126" y="47872"/>
                  </a:lnTo>
                  <a:lnTo>
                    <a:pt x="82145" y="45698"/>
                  </a:lnTo>
                  <a:lnTo>
                    <a:pt x="80994" y="46166"/>
                  </a:lnTo>
                  <a:lnTo>
                    <a:pt x="79886" y="46593"/>
                  </a:lnTo>
                  <a:lnTo>
                    <a:pt x="78692" y="47062"/>
                  </a:lnTo>
                  <a:lnTo>
                    <a:pt x="77499" y="47445"/>
                  </a:lnTo>
                  <a:lnTo>
                    <a:pt x="76305" y="47829"/>
                  </a:lnTo>
                  <a:lnTo>
                    <a:pt x="75069" y="48213"/>
                  </a:lnTo>
                  <a:lnTo>
                    <a:pt x="73790" y="48511"/>
                  </a:lnTo>
                  <a:lnTo>
                    <a:pt x="72511" y="48852"/>
                  </a:lnTo>
                  <a:lnTo>
                    <a:pt x="72596" y="49364"/>
                  </a:lnTo>
                  <a:lnTo>
                    <a:pt x="72767" y="49833"/>
                  </a:lnTo>
                  <a:lnTo>
                    <a:pt x="72852" y="50387"/>
                  </a:lnTo>
                  <a:lnTo>
                    <a:pt x="72980" y="50898"/>
                  </a:lnTo>
                  <a:lnTo>
                    <a:pt x="73492" y="52987"/>
                  </a:lnTo>
                  <a:lnTo>
                    <a:pt x="73918" y="55119"/>
                  </a:lnTo>
                  <a:lnTo>
                    <a:pt x="74387" y="57250"/>
                  </a:lnTo>
                  <a:lnTo>
                    <a:pt x="74813" y="59381"/>
                  </a:lnTo>
                  <a:lnTo>
                    <a:pt x="75239" y="61555"/>
                  </a:lnTo>
                  <a:lnTo>
                    <a:pt x="75666" y="63644"/>
                  </a:lnTo>
                  <a:lnTo>
                    <a:pt x="76049" y="65776"/>
                  </a:lnTo>
                  <a:lnTo>
                    <a:pt x="76390" y="67865"/>
                  </a:lnTo>
                  <a:lnTo>
                    <a:pt x="78053" y="67523"/>
                  </a:lnTo>
                  <a:lnTo>
                    <a:pt x="79715" y="67097"/>
                  </a:lnTo>
                  <a:lnTo>
                    <a:pt x="81335" y="66628"/>
                  </a:lnTo>
                  <a:lnTo>
                    <a:pt x="82912" y="66159"/>
                  </a:lnTo>
                  <a:lnTo>
                    <a:pt x="84490" y="65648"/>
                  </a:lnTo>
                  <a:lnTo>
                    <a:pt x="86024" y="65094"/>
                  </a:lnTo>
                  <a:lnTo>
                    <a:pt x="87516" y="64497"/>
                  </a:lnTo>
                  <a:lnTo>
                    <a:pt x="89008" y="63900"/>
                  </a:lnTo>
                  <a:close/>
                  <a:moveTo>
                    <a:pt x="81591" y="44589"/>
                  </a:moveTo>
                  <a:lnTo>
                    <a:pt x="81293" y="43950"/>
                  </a:lnTo>
                  <a:lnTo>
                    <a:pt x="80952" y="43268"/>
                  </a:lnTo>
                  <a:lnTo>
                    <a:pt x="80014" y="41349"/>
                  </a:lnTo>
                  <a:lnTo>
                    <a:pt x="79033" y="39474"/>
                  </a:lnTo>
                  <a:lnTo>
                    <a:pt x="78010" y="37683"/>
                  </a:lnTo>
                  <a:lnTo>
                    <a:pt x="76987" y="35850"/>
                  </a:lnTo>
                  <a:lnTo>
                    <a:pt x="75879" y="34017"/>
                  </a:lnTo>
                  <a:lnTo>
                    <a:pt x="74770" y="32269"/>
                  </a:lnTo>
                  <a:lnTo>
                    <a:pt x="73619" y="30564"/>
                  </a:lnTo>
                  <a:lnTo>
                    <a:pt x="72511" y="28902"/>
                  </a:lnTo>
                  <a:lnTo>
                    <a:pt x="71275" y="29456"/>
                  </a:lnTo>
                  <a:lnTo>
                    <a:pt x="70039" y="29968"/>
                  </a:lnTo>
                  <a:lnTo>
                    <a:pt x="68717" y="30436"/>
                  </a:lnTo>
                  <a:lnTo>
                    <a:pt x="67353" y="30863"/>
                  </a:lnTo>
                  <a:lnTo>
                    <a:pt x="68035" y="32866"/>
                  </a:lnTo>
                  <a:lnTo>
                    <a:pt x="68674" y="34870"/>
                  </a:lnTo>
                  <a:lnTo>
                    <a:pt x="69314" y="36916"/>
                  </a:lnTo>
                  <a:lnTo>
                    <a:pt x="69911" y="39047"/>
                  </a:lnTo>
                  <a:lnTo>
                    <a:pt x="70507" y="41179"/>
                  </a:lnTo>
                  <a:lnTo>
                    <a:pt x="71062" y="43310"/>
                  </a:lnTo>
                  <a:lnTo>
                    <a:pt x="71658" y="45527"/>
                  </a:lnTo>
                  <a:lnTo>
                    <a:pt x="72213" y="47744"/>
                  </a:lnTo>
                  <a:lnTo>
                    <a:pt x="73492" y="47445"/>
                  </a:lnTo>
                  <a:lnTo>
                    <a:pt x="74728" y="47104"/>
                  </a:lnTo>
                  <a:lnTo>
                    <a:pt x="75921" y="46763"/>
                  </a:lnTo>
                  <a:lnTo>
                    <a:pt x="77115" y="46380"/>
                  </a:lnTo>
                  <a:lnTo>
                    <a:pt x="78266" y="45953"/>
                  </a:lnTo>
                  <a:lnTo>
                    <a:pt x="79417" y="45527"/>
                  </a:lnTo>
                  <a:lnTo>
                    <a:pt x="80525" y="45101"/>
                  </a:lnTo>
                  <a:lnTo>
                    <a:pt x="81591" y="44589"/>
                  </a:lnTo>
                  <a:close/>
                  <a:moveTo>
                    <a:pt x="71829" y="27879"/>
                  </a:moveTo>
                  <a:lnTo>
                    <a:pt x="70635" y="26387"/>
                  </a:lnTo>
                  <a:lnTo>
                    <a:pt x="69442" y="24809"/>
                  </a:lnTo>
                  <a:lnTo>
                    <a:pt x="68248" y="23317"/>
                  </a:lnTo>
                  <a:lnTo>
                    <a:pt x="67012" y="21911"/>
                  </a:lnTo>
                  <a:lnTo>
                    <a:pt x="65733" y="20547"/>
                  </a:lnTo>
                  <a:lnTo>
                    <a:pt x="64412" y="19140"/>
                  </a:lnTo>
                  <a:lnTo>
                    <a:pt x="63133" y="17861"/>
                  </a:lnTo>
                  <a:lnTo>
                    <a:pt x="61769" y="16667"/>
                  </a:lnTo>
                  <a:lnTo>
                    <a:pt x="62451" y="18117"/>
                  </a:lnTo>
                  <a:lnTo>
                    <a:pt x="63133" y="19651"/>
                  </a:lnTo>
                  <a:lnTo>
                    <a:pt x="63815" y="21229"/>
                  </a:lnTo>
                  <a:lnTo>
                    <a:pt x="64454" y="22849"/>
                  </a:lnTo>
                  <a:lnTo>
                    <a:pt x="65094" y="24511"/>
                  </a:lnTo>
                  <a:lnTo>
                    <a:pt x="65733" y="26174"/>
                  </a:lnTo>
                  <a:lnTo>
                    <a:pt x="66373" y="27964"/>
                  </a:lnTo>
                  <a:lnTo>
                    <a:pt x="67012" y="29712"/>
                  </a:lnTo>
                  <a:lnTo>
                    <a:pt x="68291" y="29371"/>
                  </a:lnTo>
                  <a:lnTo>
                    <a:pt x="69527" y="28944"/>
                  </a:lnTo>
                  <a:lnTo>
                    <a:pt x="70678" y="28433"/>
                  </a:lnTo>
                  <a:lnTo>
                    <a:pt x="71829" y="27879"/>
                  </a:lnTo>
                  <a:close/>
                  <a:moveTo>
                    <a:pt x="40326" y="4944"/>
                  </a:moveTo>
                  <a:lnTo>
                    <a:pt x="41222" y="5072"/>
                  </a:lnTo>
                  <a:lnTo>
                    <a:pt x="42159" y="5200"/>
                  </a:lnTo>
                  <a:lnTo>
                    <a:pt x="43055" y="5413"/>
                  </a:lnTo>
                  <a:lnTo>
                    <a:pt x="43907" y="5541"/>
                  </a:lnTo>
                  <a:lnTo>
                    <a:pt x="45698" y="6053"/>
                  </a:lnTo>
                  <a:lnTo>
                    <a:pt x="47445" y="6564"/>
                  </a:lnTo>
                  <a:lnTo>
                    <a:pt x="48596" y="6053"/>
                  </a:lnTo>
                  <a:lnTo>
                    <a:pt x="49833" y="5499"/>
                  </a:lnTo>
                  <a:lnTo>
                    <a:pt x="51026" y="5072"/>
                  </a:lnTo>
                  <a:lnTo>
                    <a:pt x="52390" y="4689"/>
                  </a:lnTo>
                  <a:lnTo>
                    <a:pt x="51879" y="4220"/>
                  </a:lnTo>
                  <a:lnTo>
                    <a:pt x="51325" y="3879"/>
                  </a:lnTo>
                  <a:lnTo>
                    <a:pt x="50856" y="3538"/>
                  </a:lnTo>
                  <a:lnTo>
                    <a:pt x="50344" y="3239"/>
                  </a:lnTo>
                  <a:lnTo>
                    <a:pt x="49833" y="2984"/>
                  </a:lnTo>
                  <a:lnTo>
                    <a:pt x="49321" y="2813"/>
                  </a:lnTo>
                  <a:lnTo>
                    <a:pt x="48852" y="2642"/>
                  </a:lnTo>
                  <a:lnTo>
                    <a:pt x="48341" y="2557"/>
                  </a:lnTo>
                  <a:lnTo>
                    <a:pt x="47275" y="2813"/>
                  </a:lnTo>
                  <a:lnTo>
                    <a:pt x="46252" y="3069"/>
                  </a:lnTo>
                  <a:lnTo>
                    <a:pt x="45186" y="3282"/>
                  </a:lnTo>
                  <a:lnTo>
                    <a:pt x="44206" y="3580"/>
                  </a:lnTo>
                  <a:lnTo>
                    <a:pt x="43182" y="3921"/>
                  </a:lnTo>
                  <a:lnTo>
                    <a:pt x="42202" y="4220"/>
                  </a:lnTo>
                  <a:lnTo>
                    <a:pt x="41264" y="4561"/>
                  </a:lnTo>
                  <a:lnTo>
                    <a:pt x="40326" y="4944"/>
                  </a:lnTo>
                  <a:close/>
                  <a:moveTo>
                    <a:pt x="48937" y="7119"/>
                  </a:moveTo>
                  <a:lnTo>
                    <a:pt x="50174" y="7630"/>
                  </a:lnTo>
                  <a:lnTo>
                    <a:pt x="51325" y="8142"/>
                  </a:lnTo>
                  <a:lnTo>
                    <a:pt x="52518" y="8738"/>
                  </a:lnTo>
                  <a:lnTo>
                    <a:pt x="53626" y="9378"/>
                  </a:lnTo>
                  <a:lnTo>
                    <a:pt x="54820" y="10017"/>
                  </a:lnTo>
                  <a:lnTo>
                    <a:pt x="55971" y="10742"/>
                  </a:lnTo>
                  <a:lnTo>
                    <a:pt x="57079" y="11509"/>
                  </a:lnTo>
                  <a:lnTo>
                    <a:pt x="58145" y="12277"/>
                  </a:lnTo>
                  <a:lnTo>
                    <a:pt x="57591" y="11253"/>
                  </a:lnTo>
                  <a:lnTo>
                    <a:pt x="56952" y="10273"/>
                  </a:lnTo>
                  <a:lnTo>
                    <a:pt x="56355" y="9335"/>
                  </a:lnTo>
                  <a:lnTo>
                    <a:pt x="55715" y="8440"/>
                  </a:lnTo>
                  <a:lnTo>
                    <a:pt x="55119" y="7673"/>
                  </a:lnTo>
                  <a:lnTo>
                    <a:pt x="54522" y="6948"/>
                  </a:lnTo>
                  <a:lnTo>
                    <a:pt x="53925" y="6223"/>
                  </a:lnTo>
                  <a:lnTo>
                    <a:pt x="53371" y="5584"/>
                  </a:lnTo>
                  <a:lnTo>
                    <a:pt x="52220" y="5925"/>
                  </a:lnTo>
                  <a:lnTo>
                    <a:pt x="51111" y="6309"/>
                  </a:lnTo>
                  <a:lnTo>
                    <a:pt x="50003" y="6692"/>
                  </a:lnTo>
                  <a:lnTo>
                    <a:pt x="48937" y="7119"/>
                  </a:lnTo>
                  <a:close/>
                  <a:moveTo>
                    <a:pt x="91523" y="109044"/>
                  </a:moveTo>
                  <a:lnTo>
                    <a:pt x="91225" y="109513"/>
                  </a:lnTo>
                  <a:lnTo>
                    <a:pt x="90884" y="110067"/>
                  </a:lnTo>
                  <a:lnTo>
                    <a:pt x="92206" y="109214"/>
                  </a:lnTo>
                  <a:lnTo>
                    <a:pt x="93527" y="108362"/>
                  </a:lnTo>
                  <a:lnTo>
                    <a:pt x="94806" y="107424"/>
                  </a:lnTo>
                  <a:lnTo>
                    <a:pt x="96042" y="106486"/>
                  </a:lnTo>
                  <a:lnTo>
                    <a:pt x="94934" y="107126"/>
                  </a:lnTo>
                  <a:lnTo>
                    <a:pt x="93825" y="107765"/>
                  </a:lnTo>
                  <a:lnTo>
                    <a:pt x="92674" y="108404"/>
                  </a:lnTo>
                  <a:lnTo>
                    <a:pt x="91523" y="109044"/>
                  </a:lnTo>
                  <a:close/>
                  <a:moveTo>
                    <a:pt x="87047" y="113563"/>
                  </a:moveTo>
                  <a:lnTo>
                    <a:pt x="86877" y="113648"/>
                  </a:lnTo>
                  <a:lnTo>
                    <a:pt x="86877" y="113648"/>
                  </a:lnTo>
                  <a:lnTo>
                    <a:pt x="85385" y="114373"/>
                  </a:lnTo>
                  <a:lnTo>
                    <a:pt x="83808" y="115055"/>
                  </a:lnTo>
                  <a:lnTo>
                    <a:pt x="82230" y="115694"/>
                  </a:lnTo>
                  <a:lnTo>
                    <a:pt x="80611" y="116333"/>
                  </a:lnTo>
                  <a:lnTo>
                    <a:pt x="78991" y="116888"/>
                  </a:lnTo>
                  <a:lnTo>
                    <a:pt x="77371" y="117442"/>
                  </a:lnTo>
                  <a:lnTo>
                    <a:pt x="75708" y="117911"/>
                  </a:lnTo>
                  <a:lnTo>
                    <a:pt x="74046" y="118337"/>
                  </a:lnTo>
                  <a:lnTo>
                    <a:pt x="72341" y="118721"/>
                  </a:lnTo>
                  <a:lnTo>
                    <a:pt x="70635" y="119062"/>
                  </a:lnTo>
                  <a:lnTo>
                    <a:pt x="68888" y="119360"/>
                  </a:lnTo>
                  <a:lnTo>
                    <a:pt x="67140" y="119531"/>
                  </a:lnTo>
                  <a:lnTo>
                    <a:pt x="65392" y="119744"/>
                  </a:lnTo>
                  <a:lnTo>
                    <a:pt x="63602" y="119872"/>
                  </a:lnTo>
                  <a:lnTo>
                    <a:pt x="61811" y="119957"/>
                  </a:lnTo>
                  <a:lnTo>
                    <a:pt x="59978" y="120000"/>
                  </a:lnTo>
                  <a:lnTo>
                    <a:pt x="58145" y="119957"/>
                  </a:lnTo>
                  <a:lnTo>
                    <a:pt x="56397" y="119872"/>
                  </a:lnTo>
                  <a:lnTo>
                    <a:pt x="54650" y="119744"/>
                  </a:lnTo>
                  <a:lnTo>
                    <a:pt x="52859" y="119531"/>
                  </a:lnTo>
                  <a:lnTo>
                    <a:pt x="51111" y="119360"/>
                  </a:lnTo>
                  <a:lnTo>
                    <a:pt x="49364" y="119062"/>
                  </a:lnTo>
                  <a:lnTo>
                    <a:pt x="47658" y="118721"/>
                  </a:lnTo>
                  <a:lnTo>
                    <a:pt x="45953" y="118337"/>
                  </a:lnTo>
                  <a:lnTo>
                    <a:pt x="44248" y="117911"/>
                  </a:lnTo>
                  <a:lnTo>
                    <a:pt x="42586" y="117442"/>
                  </a:lnTo>
                  <a:lnTo>
                    <a:pt x="40966" y="116888"/>
                  </a:lnTo>
                  <a:lnTo>
                    <a:pt x="39346" y="116333"/>
                  </a:lnTo>
                  <a:lnTo>
                    <a:pt x="37726" y="115694"/>
                  </a:lnTo>
                  <a:lnTo>
                    <a:pt x="36149" y="115055"/>
                  </a:lnTo>
                  <a:lnTo>
                    <a:pt x="34657" y="114373"/>
                  </a:lnTo>
                  <a:lnTo>
                    <a:pt x="33122" y="113648"/>
                  </a:lnTo>
                  <a:lnTo>
                    <a:pt x="33122" y="113648"/>
                  </a:lnTo>
                  <a:lnTo>
                    <a:pt x="32952" y="113563"/>
                  </a:lnTo>
                  <a:lnTo>
                    <a:pt x="30863" y="112412"/>
                  </a:lnTo>
                  <a:lnTo>
                    <a:pt x="28817" y="111261"/>
                  </a:lnTo>
                  <a:lnTo>
                    <a:pt x="26770" y="109982"/>
                  </a:lnTo>
                  <a:lnTo>
                    <a:pt x="24809" y="108575"/>
                  </a:lnTo>
                  <a:lnTo>
                    <a:pt x="22891" y="107168"/>
                  </a:lnTo>
                  <a:lnTo>
                    <a:pt x="21101" y="105634"/>
                  </a:lnTo>
                  <a:lnTo>
                    <a:pt x="19310" y="104056"/>
                  </a:lnTo>
                  <a:lnTo>
                    <a:pt x="17605" y="102394"/>
                  </a:lnTo>
                  <a:lnTo>
                    <a:pt x="16113" y="100902"/>
                  </a:lnTo>
                  <a:lnTo>
                    <a:pt x="14706" y="99367"/>
                  </a:lnTo>
                  <a:lnTo>
                    <a:pt x="13385" y="97747"/>
                  </a:lnTo>
                  <a:lnTo>
                    <a:pt x="12063" y="96085"/>
                  </a:lnTo>
                  <a:lnTo>
                    <a:pt x="10827" y="94337"/>
                  </a:lnTo>
                  <a:lnTo>
                    <a:pt x="9634" y="92632"/>
                  </a:lnTo>
                  <a:lnTo>
                    <a:pt x="8525" y="90799"/>
                  </a:lnTo>
                  <a:lnTo>
                    <a:pt x="7502" y="89008"/>
                  </a:lnTo>
                  <a:lnTo>
                    <a:pt x="6522" y="87133"/>
                  </a:lnTo>
                  <a:lnTo>
                    <a:pt x="5584" y="85214"/>
                  </a:lnTo>
                  <a:lnTo>
                    <a:pt x="4689" y="83253"/>
                  </a:lnTo>
                  <a:lnTo>
                    <a:pt x="3879" y="81293"/>
                  </a:lnTo>
                  <a:lnTo>
                    <a:pt x="3154" y="79289"/>
                  </a:lnTo>
                  <a:lnTo>
                    <a:pt x="2515" y="77200"/>
                  </a:lnTo>
                  <a:lnTo>
                    <a:pt x="1918" y="75111"/>
                  </a:lnTo>
                  <a:lnTo>
                    <a:pt x="1449" y="72980"/>
                  </a:lnTo>
                  <a:lnTo>
                    <a:pt x="1278" y="72511"/>
                  </a:lnTo>
                  <a:lnTo>
                    <a:pt x="1193" y="72000"/>
                  </a:lnTo>
                  <a:lnTo>
                    <a:pt x="1193" y="72000"/>
                  </a:lnTo>
                  <a:lnTo>
                    <a:pt x="937" y="70550"/>
                  </a:lnTo>
                  <a:lnTo>
                    <a:pt x="724" y="69058"/>
                  </a:lnTo>
                  <a:lnTo>
                    <a:pt x="511" y="67566"/>
                  </a:lnTo>
                  <a:lnTo>
                    <a:pt x="298" y="66117"/>
                  </a:lnTo>
                  <a:lnTo>
                    <a:pt x="170" y="64582"/>
                  </a:lnTo>
                  <a:lnTo>
                    <a:pt x="85" y="63047"/>
                  </a:lnTo>
                  <a:lnTo>
                    <a:pt x="0" y="61555"/>
                  </a:lnTo>
                  <a:lnTo>
                    <a:pt x="0" y="60021"/>
                  </a:lnTo>
                  <a:lnTo>
                    <a:pt x="0" y="58444"/>
                  </a:lnTo>
                  <a:lnTo>
                    <a:pt x="127" y="56909"/>
                  </a:lnTo>
                  <a:lnTo>
                    <a:pt x="170" y="55417"/>
                  </a:lnTo>
                  <a:lnTo>
                    <a:pt x="298" y="53882"/>
                  </a:lnTo>
                  <a:lnTo>
                    <a:pt x="511" y="52348"/>
                  </a:lnTo>
                  <a:lnTo>
                    <a:pt x="724" y="50898"/>
                  </a:lnTo>
                  <a:lnTo>
                    <a:pt x="937" y="49406"/>
                  </a:lnTo>
                  <a:lnTo>
                    <a:pt x="1236" y="47957"/>
                  </a:lnTo>
                  <a:lnTo>
                    <a:pt x="1534" y="46465"/>
                  </a:lnTo>
                  <a:lnTo>
                    <a:pt x="1875" y="45058"/>
                  </a:lnTo>
                  <a:lnTo>
                    <a:pt x="2259" y="43566"/>
                  </a:lnTo>
                  <a:lnTo>
                    <a:pt x="2728" y="42202"/>
                  </a:lnTo>
                  <a:lnTo>
                    <a:pt x="3154" y="40753"/>
                  </a:lnTo>
                  <a:lnTo>
                    <a:pt x="3666" y="39388"/>
                  </a:lnTo>
                  <a:lnTo>
                    <a:pt x="4177" y="38024"/>
                  </a:lnTo>
                  <a:lnTo>
                    <a:pt x="4731" y="36660"/>
                  </a:lnTo>
                  <a:lnTo>
                    <a:pt x="5328" y="35296"/>
                  </a:lnTo>
                  <a:lnTo>
                    <a:pt x="5925" y="33975"/>
                  </a:lnTo>
                  <a:lnTo>
                    <a:pt x="6607" y="32696"/>
                  </a:lnTo>
                  <a:lnTo>
                    <a:pt x="7246" y="31417"/>
                  </a:lnTo>
                  <a:lnTo>
                    <a:pt x="7971" y="30138"/>
                  </a:lnTo>
                  <a:lnTo>
                    <a:pt x="8696" y="28944"/>
                  </a:lnTo>
                  <a:lnTo>
                    <a:pt x="9463" y="27708"/>
                  </a:lnTo>
                  <a:lnTo>
                    <a:pt x="10273" y="26472"/>
                  </a:lnTo>
                  <a:lnTo>
                    <a:pt x="11083" y="25278"/>
                  </a:lnTo>
                  <a:lnTo>
                    <a:pt x="11936" y="24127"/>
                  </a:lnTo>
                  <a:lnTo>
                    <a:pt x="12788" y="22976"/>
                  </a:lnTo>
                  <a:lnTo>
                    <a:pt x="13726" y="21868"/>
                  </a:lnTo>
                  <a:lnTo>
                    <a:pt x="14664" y="20760"/>
                  </a:lnTo>
                  <a:lnTo>
                    <a:pt x="15602" y="19694"/>
                  </a:lnTo>
                  <a:lnTo>
                    <a:pt x="16582" y="18628"/>
                  </a:lnTo>
                  <a:lnTo>
                    <a:pt x="17605" y="17605"/>
                  </a:lnTo>
                  <a:lnTo>
                    <a:pt x="18628" y="16582"/>
                  </a:lnTo>
                  <a:lnTo>
                    <a:pt x="19651" y="15602"/>
                  </a:lnTo>
                  <a:lnTo>
                    <a:pt x="20760" y="14621"/>
                  </a:lnTo>
                  <a:lnTo>
                    <a:pt x="21825" y="13726"/>
                  </a:lnTo>
                  <a:lnTo>
                    <a:pt x="22934" y="12831"/>
                  </a:lnTo>
                  <a:lnTo>
                    <a:pt x="24127" y="11936"/>
                  </a:lnTo>
                  <a:lnTo>
                    <a:pt x="25278" y="11083"/>
                  </a:lnTo>
                  <a:lnTo>
                    <a:pt x="26429" y="10273"/>
                  </a:lnTo>
                  <a:lnTo>
                    <a:pt x="27666" y="9463"/>
                  </a:lnTo>
                  <a:lnTo>
                    <a:pt x="28902" y="8696"/>
                  </a:lnTo>
                  <a:lnTo>
                    <a:pt x="30138" y="7971"/>
                  </a:lnTo>
                  <a:lnTo>
                    <a:pt x="31417" y="7289"/>
                  </a:lnTo>
                  <a:lnTo>
                    <a:pt x="32696" y="6564"/>
                  </a:lnTo>
                  <a:lnTo>
                    <a:pt x="34017" y="5925"/>
                  </a:lnTo>
                  <a:lnTo>
                    <a:pt x="35339" y="5328"/>
                  </a:lnTo>
                  <a:lnTo>
                    <a:pt x="36660" y="4731"/>
                  </a:lnTo>
                  <a:lnTo>
                    <a:pt x="37982" y="4177"/>
                  </a:lnTo>
                  <a:lnTo>
                    <a:pt x="39346" y="3666"/>
                  </a:lnTo>
                  <a:lnTo>
                    <a:pt x="40795" y="3197"/>
                  </a:lnTo>
                  <a:lnTo>
                    <a:pt x="42159" y="2685"/>
                  </a:lnTo>
                  <a:lnTo>
                    <a:pt x="43566" y="2301"/>
                  </a:lnTo>
                  <a:lnTo>
                    <a:pt x="45015" y="1918"/>
                  </a:lnTo>
                  <a:lnTo>
                    <a:pt x="46422" y="1577"/>
                  </a:lnTo>
                  <a:lnTo>
                    <a:pt x="47914" y="1236"/>
                  </a:lnTo>
                  <a:lnTo>
                    <a:pt x="49364" y="980"/>
                  </a:lnTo>
                  <a:lnTo>
                    <a:pt x="50856" y="724"/>
                  </a:lnTo>
                  <a:lnTo>
                    <a:pt x="52390" y="511"/>
                  </a:lnTo>
                  <a:lnTo>
                    <a:pt x="53840" y="341"/>
                  </a:lnTo>
                  <a:lnTo>
                    <a:pt x="55374" y="213"/>
                  </a:lnTo>
                  <a:lnTo>
                    <a:pt x="56866" y="85"/>
                  </a:lnTo>
                  <a:lnTo>
                    <a:pt x="58444" y="42"/>
                  </a:lnTo>
                  <a:lnTo>
                    <a:pt x="59978" y="0"/>
                  </a:lnTo>
                  <a:lnTo>
                    <a:pt x="61555" y="42"/>
                  </a:lnTo>
                  <a:lnTo>
                    <a:pt x="63090" y="85"/>
                  </a:lnTo>
                  <a:lnTo>
                    <a:pt x="64582" y="213"/>
                  </a:lnTo>
                  <a:lnTo>
                    <a:pt x="66117" y="341"/>
                  </a:lnTo>
                  <a:lnTo>
                    <a:pt x="67651" y="511"/>
                  </a:lnTo>
                  <a:lnTo>
                    <a:pt x="69101" y="724"/>
                  </a:lnTo>
                  <a:lnTo>
                    <a:pt x="70593" y="980"/>
                  </a:lnTo>
                  <a:lnTo>
                    <a:pt x="72042" y="1236"/>
                  </a:lnTo>
                  <a:lnTo>
                    <a:pt x="73534" y="1577"/>
                  </a:lnTo>
                  <a:lnTo>
                    <a:pt x="74941" y="1918"/>
                  </a:lnTo>
                  <a:lnTo>
                    <a:pt x="76433" y="2301"/>
                  </a:lnTo>
                  <a:lnTo>
                    <a:pt x="77797" y="2685"/>
                  </a:lnTo>
                  <a:lnTo>
                    <a:pt x="79246" y="3197"/>
                  </a:lnTo>
                  <a:lnTo>
                    <a:pt x="80611" y="3666"/>
                  </a:lnTo>
                  <a:lnTo>
                    <a:pt x="81975" y="4177"/>
                  </a:lnTo>
                  <a:lnTo>
                    <a:pt x="83339" y="4731"/>
                  </a:lnTo>
                  <a:lnTo>
                    <a:pt x="84703" y="5328"/>
                  </a:lnTo>
                  <a:lnTo>
                    <a:pt x="86024" y="5925"/>
                  </a:lnTo>
                  <a:lnTo>
                    <a:pt x="87303" y="6564"/>
                  </a:lnTo>
                  <a:lnTo>
                    <a:pt x="88582" y="7289"/>
                  </a:lnTo>
                  <a:lnTo>
                    <a:pt x="89818" y="7971"/>
                  </a:lnTo>
                  <a:lnTo>
                    <a:pt x="91055" y="8696"/>
                  </a:lnTo>
                  <a:lnTo>
                    <a:pt x="92291" y="9463"/>
                  </a:lnTo>
                  <a:lnTo>
                    <a:pt x="93527" y="10273"/>
                  </a:lnTo>
                  <a:lnTo>
                    <a:pt x="94721" y="11083"/>
                  </a:lnTo>
                  <a:lnTo>
                    <a:pt x="95872" y="11936"/>
                  </a:lnTo>
                  <a:lnTo>
                    <a:pt x="97023" y="12831"/>
                  </a:lnTo>
                  <a:lnTo>
                    <a:pt x="98131" y="13726"/>
                  </a:lnTo>
                  <a:lnTo>
                    <a:pt x="99239" y="14621"/>
                  </a:lnTo>
                  <a:lnTo>
                    <a:pt x="100305" y="15602"/>
                  </a:lnTo>
                  <a:lnTo>
                    <a:pt x="101371" y="16582"/>
                  </a:lnTo>
                  <a:lnTo>
                    <a:pt x="102394" y="17605"/>
                  </a:lnTo>
                  <a:lnTo>
                    <a:pt x="103374" y="18628"/>
                  </a:lnTo>
                  <a:lnTo>
                    <a:pt x="104355" y="19694"/>
                  </a:lnTo>
                  <a:lnTo>
                    <a:pt x="105378" y="20760"/>
                  </a:lnTo>
                  <a:lnTo>
                    <a:pt x="106273" y="21868"/>
                  </a:lnTo>
                  <a:lnTo>
                    <a:pt x="107168" y="22976"/>
                  </a:lnTo>
                  <a:lnTo>
                    <a:pt x="108063" y="24127"/>
                  </a:lnTo>
                  <a:lnTo>
                    <a:pt x="108873" y="25278"/>
                  </a:lnTo>
                  <a:lnTo>
                    <a:pt x="109726" y="26472"/>
                  </a:lnTo>
                  <a:lnTo>
                    <a:pt x="110493" y="27708"/>
                  </a:lnTo>
                  <a:lnTo>
                    <a:pt x="111303" y="28944"/>
                  </a:lnTo>
                  <a:lnTo>
                    <a:pt x="112028" y="30138"/>
                  </a:lnTo>
                  <a:lnTo>
                    <a:pt x="112710" y="31417"/>
                  </a:lnTo>
                  <a:lnTo>
                    <a:pt x="113392" y="32696"/>
                  </a:lnTo>
                  <a:lnTo>
                    <a:pt x="114031" y="33975"/>
                  </a:lnTo>
                  <a:lnTo>
                    <a:pt x="114671" y="35296"/>
                  </a:lnTo>
                  <a:lnTo>
                    <a:pt x="115268" y="36660"/>
                  </a:lnTo>
                  <a:lnTo>
                    <a:pt x="115822" y="38024"/>
                  </a:lnTo>
                  <a:lnTo>
                    <a:pt x="116291" y="39388"/>
                  </a:lnTo>
                  <a:lnTo>
                    <a:pt x="116802" y="40753"/>
                  </a:lnTo>
                  <a:lnTo>
                    <a:pt x="117271" y="42202"/>
                  </a:lnTo>
                  <a:lnTo>
                    <a:pt x="117698" y="43566"/>
                  </a:lnTo>
                  <a:lnTo>
                    <a:pt x="118081" y="45058"/>
                  </a:lnTo>
                  <a:lnTo>
                    <a:pt x="118422" y="46465"/>
                  </a:lnTo>
                  <a:lnTo>
                    <a:pt x="118763" y="47957"/>
                  </a:lnTo>
                  <a:lnTo>
                    <a:pt x="119019" y="49406"/>
                  </a:lnTo>
                  <a:lnTo>
                    <a:pt x="119275" y="50898"/>
                  </a:lnTo>
                  <a:lnTo>
                    <a:pt x="119488" y="52348"/>
                  </a:lnTo>
                  <a:lnTo>
                    <a:pt x="119658" y="53882"/>
                  </a:lnTo>
                  <a:lnTo>
                    <a:pt x="119786" y="55417"/>
                  </a:lnTo>
                  <a:lnTo>
                    <a:pt x="119914" y="56909"/>
                  </a:lnTo>
                  <a:lnTo>
                    <a:pt x="119957" y="58444"/>
                  </a:lnTo>
                  <a:lnTo>
                    <a:pt x="120000" y="60021"/>
                  </a:lnTo>
                  <a:lnTo>
                    <a:pt x="119957" y="61555"/>
                  </a:lnTo>
                  <a:lnTo>
                    <a:pt x="119914" y="63133"/>
                  </a:lnTo>
                  <a:lnTo>
                    <a:pt x="119786" y="64625"/>
                  </a:lnTo>
                  <a:lnTo>
                    <a:pt x="119658" y="66159"/>
                  </a:lnTo>
                  <a:lnTo>
                    <a:pt x="119488" y="67651"/>
                  </a:lnTo>
                  <a:lnTo>
                    <a:pt x="119275" y="69143"/>
                  </a:lnTo>
                  <a:lnTo>
                    <a:pt x="119019" y="70635"/>
                  </a:lnTo>
                  <a:lnTo>
                    <a:pt x="118763" y="72085"/>
                  </a:lnTo>
                  <a:lnTo>
                    <a:pt x="118422" y="73577"/>
                  </a:lnTo>
                  <a:lnTo>
                    <a:pt x="118081" y="74984"/>
                  </a:lnTo>
                  <a:lnTo>
                    <a:pt x="117698" y="76433"/>
                  </a:lnTo>
                  <a:lnTo>
                    <a:pt x="117271" y="77840"/>
                  </a:lnTo>
                  <a:lnTo>
                    <a:pt x="116802" y="79204"/>
                  </a:lnTo>
                  <a:lnTo>
                    <a:pt x="116291" y="80653"/>
                  </a:lnTo>
                  <a:lnTo>
                    <a:pt x="115822" y="82017"/>
                  </a:lnTo>
                  <a:lnTo>
                    <a:pt x="115268" y="83339"/>
                  </a:lnTo>
                  <a:lnTo>
                    <a:pt x="114671" y="84660"/>
                  </a:lnTo>
                  <a:lnTo>
                    <a:pt x="114031" y="85982"/>
                  </a:lnTo>
                  <a:lnTo>
                    <a:pt x="113392" y="87346"/>
                  </a:lnTo>
                  <a:lnTo>
                    <a:pt x="112710" y="88582"/>
                  </a:lnTo>
                  <a:lnTo>
                    <a:pt x="112028" y="89861"/>
                  </a:lnTo>
                  <a:lnTo>
                    <a:pt x="111303" y="91097"/>
                  </a:lnTo>
                  <a:lnTo>
                    <a:pt x="110493" y="92333"/>
                  </a:lnTo>
                  <a:lnTo>
                    <a:pt x="109726" y="93570"/>
                  </a:lnTo>
                  <a:lnTo>
                    <a:pt x="108873" y="94721"/>
                  </a:lnTo>
                  <a:lnTo>
                    <a:pt x="108063" y="95872"/>
                  </a:lnTo>
                  <a:lnTo>
                    <a:pt x="107168" y="97065"/>
                  </a:lnTo>
                  <a:lnTo>
                    <a:pt x="106273" y="98174"/>
                  </a:lnTo>
                  <a:lnTo>
                    <a:pt x="105378" y="99239"/>
                  </a:lnTo>
                  <a:lnTo>
                    <a:pt x="104355" y="100348"/>
                  </a:lnTo>
                  <a:lnTo>
                    <a:pt x="103374" y="101371"/>
                  </a:lnTo>
                  <a:lnTo>
                    <a:pt x="102394" y="102394"/>
                  </a:lnTo>
                  <a:lnTo>
                    <a:pt x="100689" y="104056"/>
                  </a:lnTo>
                  <a:lnTo>
                    <a:pt x="98941" y="105634"/>
                  </a:lnTo>
                  <a:lnTo>
                    <a:pt x="97065" y="107168"/>
                  </a:lnTo>
                  <a:lnTo>
                    <a:pt x="95190" y="108575"/>
                  </a:lnTo>
                  <a:lnTo>
                    <a:pt x="93229" y="109982"/>
                  </a:lnTo>
                  <a:lnTo>
                    <a:pt x="91225" y="111261"/>
                  </a:lnTo>
                  <a:lnTo>
                    <a:pt x="89136" y="112412"/>
                  </a:lnTo>
                  <a:lnTo>
                    <a:pt x="87047" y="113563"/>
                  </a:lnTo>
                  <a:close/>
                  <a:moveTo>
                    <a:pt x="73492" y="117229"/>
                  </a:moveTo>
                  <a:lnTo>
                    <a:pt x="73790" y="117058"/>
                  </a:lnTo>
                  <a:lnTo>
                    <a:pt x="74088" y="116760"/>
                  </a:lnTo>
                  <a:lnTo>
                    <a:pt x="74301" y="116461"/>
                  </a:lnTo>
                  <a:lnTo>
                    <a:pt x="74557" y="116163"/>
                  </a:lnTo>
                  <a:lnTo>
                    <a:pt x="75069" y="115438"/>
                  </a:lnTo>
                  <a:lnTo>
                    <a:pt x="75495" y="114586"/>
                  </a:lnTo>
                  <a:lnTo>
                    <a:pt x="73747" y="114927"/>
                  </a:lnTo>
                  <a:lnTo>
                    <a:pt x="71914" y="115225"/>
                  </a:lnTo>
                  <a:lnTo>
                    <a:pt x="70081" y="115523"/>
                  </a:lnTo>
                  <a:lnTo>
                    <a:pt x="68248" y="115694"/>
                  </a:lnTo>
                  <a:lnTo>
                    <a:pt x="66330" y="115907"/>
                  </a:lnTo>
                  <a:lnTo>
                    <a:pt x="64454" y="116078"/>
                  </a:lnTo>
                  <a:lnTo>
                    <a:pt x="62536" y="116163"/>
                  </a:lnTo>
                  <a:lnTo>
                    <a:pt x="60575" y="116163"/>
                  </a:lnTo>
                  <a:lnTo>
                    <a:pt x="60575" y="118806"/>
                  </a:lnTo>
                  <a:lnTo>
                    <a:pt x="62238" y="118763"/>
                  </a:lnTo>
                  <a:lnTo>
                    <a:pt x="63857" y="118721"/>
                  </a:lnTo>
                  <a:lnTo>
                    <a:pt x="65520" y="118550"/>
                  </a:lnTo>
                  <a:lnTo>
                    <a:pt x="67140" y="118380"/>
                  </a:lnTo>
                  <a:lnTo>
                    <a:pt x="68760" y="118166"/>
                  </a:lnTo>
                  <a:lnTo>
                    <a:pt x="70337" y="117911"/>
                  </a:lnTo>
                  <a:lnTo>
                    <a:pt x="71914" y="117570"/>
                  </a:lnTo>
                  <a:lnTo>
                    <a:pt x="73492" y="117229"/>
                  </a:lnTo>
                  <a:close/>
                  <a:moveTo>
                    <a:pt x="76092" y="113264"/>
                  </a:moveTo>
                  <a:lnTo>
                    <a:pt x="76390" y="112326"/>
                  </a:lnTo>
                  <a:lnTo>
                    <a:pt x="76689" y="111346"/>
                  </a:lnTo>
                  <a:lnTo>
                    <a:pt x="76944" y="110280"/>
                  </a:lnTo>
                  <a:lnTo>
                    <a:pt x="77158" y="109129"/>
                  </a:lnTo>
                  <a:lnTo>
                    <a:pt x="77371" y="107893"/>
                  </a:lnTo>
                  <a:lnTo>
                    <a:pt x="77499" y="106614"/>
                  </a:lnTo>
                  <a:lnTo>
                    <a:pt x="77669" y="105335"/>
                  </a:lnTo>
                  <a:lnTo>
                    <a:pt x="77797" y="103928"/>
                  </a:lnTo>
                  <a:lnTo>
                    <a:pt x="75751" y="104355"/>
                  </a:lnTo>
                  <a:lnTo>
                    <a:pt x="73619" y="104696"/>
                  </a:lnTo>
                  <a:lnTo>
                    <a:pt x="71531" y="104994"/>
                  </a:lnTo>
                  <a:lnTo>
                    <a:pt x="69399" y="105250"/>
                  </a:lnTo>
                  <a:lnTo>
                    <a:pt x="67182" y="105463"/>
                  </a:lnTo>
                  <a:lnTo>
                    <a:pt x="65051" y="105591"/>
                  </a:lnTo>
                  <a:lnTo>
                    <a:pt x="62834" y="105676"/>
                  </a:lnTo>
                  <a:lnTo>
                    <a:pt x="60575" y="105761"/>
                  </a:lnTo>
                  <a:lnTo>
                    <a:pt x="60575" y="115012"/>
                  </a:lnTo>
                  <a:lnTo>
                    <a:pt x="62579" y="114969"/>
                  </a:lnTo>
                  <a:lnTo>
                    <a:pt x="64582" y="114884"/>
                  </a:lnTo>
                  <a:lnTo>
                    <a:pt x="66543" y="114714"/>
                  </a:lnTo>
                  <a:lnTo>
                    <a:pt x="68547" y="114543"/>
                  </a:lnTo>
                  <a:lnTo>
                    <a:pt x="70422" y="114287"/>
                  </a:lnTo>
                  <a:lnTo>
                    <a:pt x="72341" y="113989"/>
                  </a:lnTo>
                  <a:lnTo>
                    <a:pt x="74216" y="113648"/>
                  </a:lnTo>
                  <a:lnTo>
                    <a:pt x="76092" y="113264"/>
                  </a:lnTo>
                  <a:close/>
                  <a:moveTo>
                    <a:pt x="77840" y="102735"/>
                  </a:moveTo>
                  <a:lnTo>
                    <a:pt x="77925" y="102309"/>
                  </a:lnTo>
                  <a:lnTo>
                    <a:pt x="77925" y="101882"/>
                  </a:lnTo>
                  <a:lnTo>
                    <a:pt x="77968" y="101371"/>
                  </a:lnTo>
                  <a:lnTo>
                    <a:pt x="77968" y="100944"/>
                  </a:lnTo>
                  <a:lnTo>
                    <a:pt x="78010" y="99452"/>
                  </a:lnTo>
                  <a:lnTo>
                    <a:pt x="78010" y="98003"/>
                  </a:lnTo>
                  <a:lnTo>
                    <a:pt x="78010" y="96468"/>
                  </a:lnTo>
                  <a:lnTo>
                    <a:pt x="78010" y="94891"/>
                  </a:lnTo>
                  <a:lnTo>
                    <a:pt x="77968" y="93271"/>
                  </a:lnTo>
                  <a:lnTo>
                    <a:pt x="77840" y="91651"/>
                  </a:lnTo>
                  <a:lnTo>
                    <a:pt x="77797" y="89989"/>
                  </a:lnTo>
                  <a:lnTo>
                    <a:pt x="77669" y="88241"/>
                  </a:lnTo>
                  <a:lnTo>
                    <a:pt x="75666" y="88710"/>
                  </a:lnTo>
                  <a:lnTo>
                    <a:pt x="73577" y="89051"/>
                  </a:lnTo>
                  <a:lnTo>
                    <a:pt x="71488" y="89349"/>
                  </a:lnTo>
                  <a:lnTo>
                    <a:pt x="69314" y="89648"/>
                  </a:lnTo>
                  <a:lnTo>
                    <a:pt x="67182" y="89818"/>
                  </a:lnTo>
                  <a:lnTo>
                    <a:pt x="65008" y="89989"/>
                  </a:lnTo>
                  <a:lnTo>
                    <a:pt x="62792" y="90074"/>
                  </a:lnTo>
                  <a:lnTo>
                    <a:pt x="60575" y="90117"/>
                  </a:lnTo>
                  <a:lnTo>
                    <a:pt x="60575" y="104568"/>
                  </a:lnTo>
                  <a:lnTo>
                    <a:pt x="62834" y="104568"/>
                  </a:lnTo>
                  <a:lnTo>
                    <a:pt x="65051" y="104483"/>
                  </a:lnTo>
                  <a:lnTo>
                    <a:pt x="67268" y="104269"/>
                  </a:lnTo>
                  <a:lnTo>
                    <a:pt x="69442" y="104056"/>
                  </a:lnTo>
                  <a:lnTo>
                    <a:pt x="71573" y="103843"/>
                  </a:lnTo>
                  <a:lnTo>
                    <a:pt x="73747" y="103545"/>
                  </a:lnTo>
                  <a:lnTo>
                    <a:pt x="75793" y="103161"/>
                  </a:lnTo>
                  <a:lnTo>
                    <a:pt x="77840" y="102735"/>
                  </a:lnTo>
                  <a:close/>
                  <a:moveTo>
                    <a:pt x="77626" y="87090"/>
                  </a:moveTo>
                  <a:lnTo>
                    <a:pt x="77413" y="84959"/>
                  </a:lnTo>
                  <a:lnTo>
                    <a:pt x="77200" y="82827"/>
                  </a:lnTo>
                  <a:lnTo>
                    <a:pt x="76987" y="80653"/>
                  </a:lnTo>
                  <a:lnTo>
                    <a:pt x="76731" y="78394"/>
                  </a:lnTo>
                  <a:lnTo>
                    <a:pt x="76433" y="76177"/>
                  </a:lnTo>
                  <a:lnTo>
                    <a:pt x="76134" y="73875"/>
                  </a:lnTo>
                  <a:lnTo>
                    <a:pt x="75793" y="71616"/>
                  </a:lnTo>
                  <a:lnTo>
                    <a:pt x="75410" y="69314"/>
                  </a:lnTo>
                  <a:lnTo>
                    <a:pt x="73619" y="69612"/>
                  </a:lnTo>
                  <a:lnTo>
                    <a:pt x="71872" y="69911"/>
                  </a:lnTo>
                  <a:lnTo>
                    <a:pt x="69996" y="70124"/>
                  </a:lnTo>
                  <a:lnTo>
                    <a:pt x="68163" y="70380"/>
                  </a:lnTo>
                  <a:lnTo>
                    <a:pt x="66330" y="70550"/>
                  </a:lnTo>
                  <a:lnTo>
                    <a:pt x="64412" y="70678"/>
                  </a:lnTo>
                  <a:lnTo>
                    <a:pt x="62493" y="70721"/>
                  </a:lnTo>
                  <a:lnTo>
                    <a:pt x="60575" y="70763"/>
                  </a:lnTo>
                  <a:lnTo>
                    <a:pt x="60575" y="88966"/>
                  </a:lnTo>
                  <a:lnTo>
                    <a:pt x="62792" y="88880"/>
                  </a:lnTo>
                  <a:lnTo>
                    <a:pt x="65008" y="88795"/>
                  </a:lnTo>
                  <a:lnTo>
                    <a:pt x="67140" y="88667"/>
                  </a:lnTo>
                  <a:lnTo>
                    <a:pt x="69314" y="88454"/>
                  </a:lnTo>
                  <a:lnTo>
                    <a:pt x="71403" y="88156"/>
                  </a:lnTo>
                  <a:lnTo>
                    <a:pt x="73492" y="87857"/>
                  </a:lnTo>
                  <a:lnTo>
                    <a:pt x="75538" y="87516"/>
                  </a:lnTo>
                  <a:lnTo>
                    <a:pt x="77626" y="87090"/>
                  </a:lnTo>
                  <a:close/>
                  <a:moveTo>
                    <a:pt x="75239" y="68120"/>
                  </a:moveTo>
                  <a:lnTo>
                    <a:pt x="74856" y="66031"/>
                  </a:lnTo>
                  <a:lnTo>
                    <a:pt x="74515" y="63900"/>
                  </a:lnTo>
                  <a:lnTo>
                    <a:pt x="74131" y="61769"/>
                  </a:lnTo>
                  <a:lnTo>
                    <a:pt x="73662" y="59637"/>
                  </a:lnTo>
                  <a:lnTo>
                    <a:pt x="73236" y="57506"/>
                  </a:lnTo>
                  <a:lnTo>
                    <a:pt x="72809" y="55417"/>
                  </a:lnTo>
                  <a:lnTo>
                    <a:pt x="72341" y="53285"/>
                  </a:lnTo>
                  <a:lnTo>
                    <a:pt x="71872" y="51197"/>
                  </a:lnTo>
                  <a:lnTo>
                    <a:pt x="71701" y="50642"/>
                  </a:lnTo>
                  <a:lnTo>
                    <a:pt x="71616" y="50088"/>
                  </a:lnTo>
                  <a:lnTo>
                    <a:pt x="71488" y="49619"/>
                  </a:lnTo>
                  <a:lnTo>
                    <a:pt x="71360" y="49065"/>
                  </a:lnTo>
                  <a:lnTo>
                    <a:pt x="70039" y="49321"/>
                  </a:lnTo>
                  <a:lnTo>
                    <a:pt x="68760" y="49577"/>
                  </a:lnTo>
                  <a:lnTo>
                    <a:pt x="67438" y="49705"/>
                  </a:lnTo>
                  <a:lnTo>
                    <a:pt x="66074" y="49918"/>
                  </a:lnTo>
                  <a:lnTo>
                    <a:pt x="64753" y="50003"/>
                  </a:lnTo>
                  <a:lnTo>
                    <a:pt x="63388" y="50088"/>
                  </a:lnTo>
                  <a:lnTo>
                    <a:pt x="61982" y="50131"/>
                  </a:lnTo>
                  <a:lnTo>
                    <a:pt x="60575" y="50216"/>
                  </a:lnTo>
                  <a:lnTo>
                    <a:pt x="60575" y="69612"/>
                  </a:lnTo>
                  <a:lnTo>
                    <a:pt x="62493" y="69527"/>
                  </a:lnTo>
                  <a:lnTo>
                    <a:pt x="64369" y="69484"/>
                  </a:lnTo>
                  <a:lnTo>
                    <a:pt x="66202" y="69357"/>
                  </a:lnTo>
                  <a:lnTo>
                    <a:pt x="68078" y="69186"/>
                  </a:lnTo>
                  <a:lnTo>
                    <a:pt x="69911" y="69015"/>
                  </a:lnTo>
                  <a:lnTo>
                    <a:pt x="71701" y="68760"/>
                  </a:lnTo>
                  <a:lnTo>
                    <a:pt x="73492" y="68461"/>
                  </a:lnTo>
                  <a:lnTo>
                    <a:pt x="75239" y="68120"/>
                  </a:lnTo>
                  <a:close/>
                  <a:moveTo>
                    <a:pt x="65861" y="30010"/>
                  </a:moveTo>
                  <a:lnTo>
                    <a:pt x="65222" y="28177"/>
                  </a:lnTo>
                  <a:lnTo>
                    <a:pt x="64582" y="26429"/>
                  </a:lnTo>
                  <a:lnTo>
                    <a:pt x="63943" y="24724"/>
                  </a:lnTo>
                  <a:lnTo>
                    <a:pt x="63261" y="23019"/>
                  </a:lnTo>
                  <a:lnTo>
                    <a:pt x="62621" y="21399"/>
                  </a:lnTo>
                  <a:lnTo>
                    <a:pt x="61939" y="19865"/>
                  </a:lnTo>
                  <a:lnTo>
                    <a:pt x="61257" y="18330"/>
                  </a:lnTo>
                  <a:lnTo>
                    <a:pt x="60575" y="16838"/>
                  </a:lnTo>
                  <a:lnTo>
                    <a:pt x="60575" y="30607"/>
                  </a:lnTo>
                  <a:lnTo>
                    <a:pt x="61939" y="30564"/>
                  </a:lnTo>
                  <a:lnTo>
                    <a:pt x="63261" y="30394"/>
                  </a:lnTo>
                  <a:lnTo>
                    <a:pt x="64582" y="30266"/>
                  </a:lnTo>
                  <a:lnTo>
                    <a:pt x="65861" y="30010"/>
                  </a:lnTo>
                  <a:close/>
                  <a:moveTo>
                    <a:pt x="50642" y="2131"/>
                  </a:moveTo>
                  <a:lnTo>
                    <a:pt x="51452" y="2557"/>
                  </a:lnTo>
                  <a:lnTo>
                    <a:pt x="52220" y="3069"/>
                  </a:lnTo>
                  <a:lnTo>
                    <a:pt x="52944" y="3623"/>
                  </a:lnTo>
                  <a:lnTo>
                    <a:pt x="53754" y="4305"/>
                  </a:lnTo>
                  <a:lnTo>
                    <a:pt x="55119" y="4092"/>
                  </a:lnTo>
                  <a:lnTo>
                    <a:pt x="56483" y="3879"/>
                  </a:lnTo>
                  <a:lnTo>
                    <a:pt x="57932" y="3751"/>
                  </a:lnTo>
                  <a:lnTo>
                    <a:pt x="59381" y="3666"/>
                  </a:lnTo>
                  <a:lnTo>
                    <a:pt x="59381" y="1364"/>
                  </a:lnTo>
                  <a:lnTo>
                    <a:pt x="58273" y="1364"/>
                  </a:lnTo>
                  <a:lnTo>
                    <a:pt x="57165" y="1406"/>
                  </a:lnTo>
                  <a:lnTo>
                    <a:pt x="56056" y="1492"/>
                  </a:lnTo>
                  <a:lnTo>
                    <a:pt x="54991" y="1577"/>
                  </a:lnTo>
                  <a:lnTo>
                    <a:pt x="53882" y="1662"/>
                  </a:lnTo>
                  <a:lnTo>
                    <a:pt x="52817" y="1833"/>
                  </a:lnTo>
                  <a:lnTo>
                    <a:pt x="51751" y="1960"/>
                  </a:lnTo>
                  <a:lnTo>
                    <a:pt x="50642" y="2131"/>
                  </a:lnTo>
                  <a:close/>
                  <a:moveTo>
                    <a:pt x="54692" y="5328"/>
                  </a:moveTo>
                  <a:lnTo>
                    <a:pt x="55204" y="5882"/>
                  </a:lnTo>
                  <a:lnTo>
                    <a:pt x="55715" y="6479"/>
                  </a:lnTo>
                  <a:lnTo>
                    <a:pt x="56184" y="7119"/>
                  </a:lnTo>
                  <a:lnTo>
                    <a:pt x="56696" y="7758"/>
                  </a:lnTo>
                  <a:lnTo>
                    <a:pt x="57378" y="8738"/>
                  </a:lnTo>
                  <a:lnTo>
                    <a:pt x="58060" y="9804"/>
                  </a:lnTo>
                  <a:lnTo>
                    <a:pt x="58742" y="10912"/>
                  </a:lnTo>
                  <a:lnTo>
                    <a:pt x="59381" y="12063"/>
                  </a:lnTo>
                  <a:lnTo>
                    <a:pt x="59381" y="4817"/>
                  </a:lnTo>
                  <a:lnTo>
                    <a:pt x="58230" y="4859"/>
                  </a:lnTo>
                  <a:lnTo>
                    <a:pt x="56994" y="4944"/>
                  </a:lnTo>
                  <a:lnTo>
                    <a:pt x="55843" y="5115"/>
                  </a:lnTo>
                  <a:lnTo>
                    <a:pt x="54692" y="5328"/>
                  </a:lnTo>
                  <a:close/>
                  <a:moveTo>
                    <a:pt x="97236" y="23829"/>
                  </a:moveTo>
                  <a:lnTo>
                    <a:pt x="97150" y="23190"/>
                  </a:lnTo>
                  <a:lnTo>
                    <a:pt x="97065" y="22593"/>
                  </a:lnTo>
                  <a:lnTo>
                    <a:pt x="96980" y="21953"/>
                  </a:lnTo>
                  <a:lnTo>
                    <a:pt x="96809" y="21357"/>
                  </a:lnTo>
                  <a:lnTo>
                    <a:pt x="96468" y="20206"/>
                  </a:lnTo>
                  <a:lnTo>
                    <a:pt x="96042" y="19012"/>
                  </a:lnTo>
                  <a:lnTo>
                    <a:pt x="95062" y="18500"/>
                  </a:lnTo>
                  <a:lnTo>
                    <a:pt x="94081" y="18031"/>
                  </a:lnTo>
                  <a:lnTo>
                    <a:pt x="93101" y="17605"/>
                  </a:lnTo>
                  <a:lnTo>
                    <a:pt x="92078" y="17179"/>
                  </a:lnTo>
                  <a:lnTo>
                    <a:pt x="90074" y="16454"/>
                  </a:lnTo>
                  <a:lnTo>
                    <a:pt x="88071" y="15772"/>
                  </a:lnTo>
                  <a:lnTo>
                    <a:pt x="86067" y="15175"/>
                  </a:lnTo>
                  <a:lnTo>
                    <a:pt x="83978" y="14706"/>
                  </a:lnTo>
                  <a:lnTo>
                    <a:pt x="81932" y="14280"/>
                  </a:lnTo>
                  <a:lnTo>
                    <a:pt x="79801" y="13982"/>
                  </a:lnTo>
                  <a:lnTo>
                    <a:pt x="80056" y="14621"/>
                  </a:lnTo>
                  <a:lnTo>
                    <a:pt x="80269" y="15261"/>
                  </a:lnTo>
                  <a:lnTo>
                    <a:pt x="80355" y="15900"/>
                  </a:lnTo>
                  <a:lnTo>
                    <a:pt x="80440" y="16582"/>
                  </a:lnTo>
                  <a:lnTo>
                    <a:pt x="82785" y="17307"/>
                  </a:lnTo>
                  <a:lnTo>
                    <a:pt x="84959" y="18031"/>
                  </a:lnTo>
                  <a:lnTo>
                    <a:pt x="87175" y="18799"/>
                  </a:lnTo>
                  <a:lnTo>
                    <a:pt x="89307" y="19694"/>
                  </a:lnTo>
                  <a:lnTo>
                    <a:pt x="91353" y="20632"/>
                  </a:lnTo>
                  <a:lnTo>
                    <a:pt x="93357" y="21655"/>
                  </a:lnTo>
                  <a:lnTo>
                    <a:pt x="95360" y="22678"/>
                  </a:lnTo>
                  <a:lnTo>
                    <a:pt x="97236" y="23829"/>
                  </a:lnTo>
                  <a:close/>
                  <a:moveTo>
                    <a:pt x="54522" y="15175"/>
                  </a:moveTo>
                  <a:lnTo>
                    <a:pt x="52731" y="15346"/>
                  </a:lnTo>
                  <a:lnTo>
                    <a:pt x="50941" y="15516"/>
                  </a:lnTo>
                  <a:lnTo>
                    <a:pt x="49193" y="15772"/>
                  </a:lnTo>
                  <a:lnTo>
                    <a:pt x="47403" y="16028"/>
                  </a:lnTo>
                  <a:lnTo>
                    <a:pt x="45698" y="16369"/>
                  </a:lnTo>
                  <a:lnTo>
                    <a:pt x="43992" y="16710"/>
                  </a:lnTo>
                  <a:lnTo>
                    <a:pt x="42245" y="17094"/>
                  </a:lnTo>
                  <a:lnTo>
                    <a:pt x="40582" y="17477"/>
                  </a:lnTo>
                  <a:lnTo>
                    <a:pt x="40582" y="17733"/>
                  </a:lnTo>
                  <a:lnTo>
                    <a:pt x="40625" y="18458"/>
                  </a:lnTo>
                  <a:lnTo>
                    <a:pt x="40710" y="19225"/>
                  </a:lnTo>
                  <a:lnTo>
                    <a:pt x="40880" y="19907"/>
                  </a:lnTo>
                  <a:lnTo>
                    <a:pt x="41094" y="20632"/>
                  </a:lnTo>
                  <a:lnTo>
                    <a:pt x="42756" y="19779"/>
                  </a:lnTo>
                  <a:lnTo>
                    <a:pt x="44376" y="19012"/>
                  </a:lnTo>
                  <a:lnTo>
                    <a:pt x="46039" y="18287"/>
                  </a:lnTo>
                  <a:lnTo>
                    <a:pt x="47701" y="17605"/>
                  </a:lnTo>
                  <a:lnTo>
                    <a:pt x="49406" y="16880"/>
                  </a:lnTo>
                  <a:lnTo>
                    <a:pt x="51111" y="16241"/>
                  </a:lnTo>
                  <a:lnTo>
                    <a:pt x="52817" y="15730"/>
                  </a:lnTo>
                  <a:lnTo>
                    <a:pt x="54522" y="15175"/>
                  </a:lnTo>
                  <a:close/>
                  <a:moveTo>
                    <a:pt x="39474" y="17818"/>
                  </a:moveTo>
                  <a:lnTo>
                    <a:pt x="37129" y="18500"/>
                  </a:lnTo>
                  <a:lnTo>
                    <a:pt x="34955" y="19268"/>
                  </a:lnTo>
                  <a:lnTo>
                    <a:pt x="32738" y="20078"/>
                  </a:lnTo>
                  <a:lnTo>
                    <a:pt x="30607" y="21015"/>
                  </a:lnTo>
                  <a:lnTo>
                    <a:pt x="28561" y="21953"/>
                  </a:lnTo>
                  <a:lnTo>
                    <a:pt x="26557" y="22976"/>
                  </a:lnTo>
                  <a:lnTo>
                    <a:pt x="24554" y="24085"/>
                  </a:lnTo>
                  <a:lnTo>
                    <a:pt x="22721" y="25236"/>
                  </a:lnTo>
                  <a:lnTo>
                    <a:pt x="22721" y="26131"/>
                  </a:lnTo>
                  <a:lnTo>
                    <a:pt x="22806" y="27026"/>
                  </a:lnTo>
                  <a:lnTo>
                    <a:pt x="22934" y="27879"/>
                  </a:lnTo>
                  <a:lnTo>
                    <a:pt x="23104" y="28774"/>
                  </a:lnTo>
                  <a:lnTo>
                    <a:pt x="23360" y="29626"/>
                  </a:lnTo>
                  <a:lnTo>
                    <a:pt x="23658" y="30522"/>
                  </a:lnTo>
                  <a:lnTo>
                    <a:pt x="23957" y="31332"/>
                  </a:lnTo>
                  <a:lnTo>
                    <a:pt x="24341" y="32184"/>
                  </a:lnTo>
                  <a:lnTo>
                    <a:pt x="25278" y="31332"/>
                  </a:lnTo>
                  <a:lnTo>
                    <a:pt x="26174" y="30564"/>
                  </a:lnTo>
                  <a:lnTo>
                    <a:pt x="27111" y="29754"/>
                  </a:lnTo>
                  <a:lnTo>
                    <a:pt x="28092" y="28987"/>
                  </a:lnTo>
                  <a:lnTo>
                    <a:pt x="29030" y="28262"/>
                  </a:lnTo>
                  <a:lnTo>
                    <a:pt x="30095" y="27495"/>
                  </a:lnTo>
                  <a:lnTo>
                    <a:pt x="31076" y="26770"/>
                  </a:lnTo>
                  <a:lnTo>
                    <a:pt x="32099" y="26046"/>
                  </a:lnTo>
                  <a:lnTo>
                    <a:pt x="33037" y="25406"/>
                  </a:lnTo>
                  <a:lnTo>
                    <a:pt x="34017" y="24767"/>
                  </a:lnTo>
                  <a:lnTo>
                    <a:pt x="34998" y="24127"/>
                  </a:lnTo>
                  <a:lnTo>
                    <a:pt x="35978" y="23488"/>
                  </a:lnTo>
                  <a:lnTo>
                    <a:pt x="37001" y="22891"/>
                  </a:lnTo>
                  <a:lnTo>
                    <a:pt x="38024" y="22294"/>
                  </a:lnTo>
                  <a:lnTo>
                    <a:pt x="39005" y="21698"/>
                  </a:lnTo>
                  <a:lnTo>
                    <a:pt x="40028" y="21186"/>
                  </a:lnTo>
                  <a:lnTo>
                    <a:pt x="39815" y="20333"/>
                  </a:lnTo>
                  <a:lnTo>
                    <a:pt x="39602" y="19481"/>
                  </a:lnTo>
                  <a:lnTo>
                    <a:pt x="39516" y="18671"/>
                  </a:lnTo>
                  <a:lnTo>
                    <a:pt x="39474" y="17818"/>
                  </a:lnTo>
                  <a:close/>
                  <a:moveTo>
                    <a:pt x="21527" y="26003"/>
                  </a:moveTo>
                  <a:lnTo>
                    <a:pt x="20674" y="26557"/>
                  </a:lnTo>
                  <a:lnTo>
                    <a:pt x="19865" y="27154"/>
                  </a:lnTo>
                  <a:lnTo>
                    <a:pt x="19055" y="27751"/>
                  </a:lnTo>
                  <a:lnTo>
                    <a:pt x="18245" y="28348"/>
                  </a:lnTo>
                  <a:lnTo>
                    <a:pt x="16923" y="29413"/>
                  </a:lnTo>
                  <a:lnTo>
                    <a:pt x="15644" y="30564"/>
                  </a:lnTo>
                  <a:lnTo>
                    <a:pt x="14408" y="31673"/>
                  </a:lnTo>
                  <a:lnTo>
                    <a:pt x="13214" y="32866"/>
                  </a:lnTo>
                  <a:lnTo>
                    <a:pt x="12106" y="34017"/>
                  </a:lnTo>
                  <a:lnTo>
                    <a:pt x="11040" y="35296"/>
                  </a:lnTo>
                  <a:lnTo>
                    <a:pt x="9975" y="36532"/>
                  </a:lnTo>
                  <a:lnTo>
                    <a:pt x="8952" y="37854"/>
                  </a:lnTo>
                  <a:lnTo>
                    <a:pt x="9037" y="39090"/>
                  </a:lnTo>
                  <a:lnTo>
                    <a:pt x="9207" y="40284"/>
                  </a:lnTo>
                  <a:lnTo>
                    <a:pt x="9420" y="41520"/>
                  </a:lnTo>
                  <a:lnTo>
                    <a:pt x="9634" y="42671"/>
                  </a:lnTo>
                  <a:lnTo>
                    <a:pt x="9975" y="43865"/>
                  </a:lnTo>
                  <a:lnTo>
                    <a:pt x="10444" y="45058"/>
                  </a:lnTo>
                  <a:lnTo>
                    <a:pt x="10870" y="46166"/>
                  </a:lnTo>
                  <a:lnTo>
                    <a:pt x="11467" y="47317"/>
                  </a:lnTo>
                  <a:lnTo>
                    <a:pt x="11722" y="46849"/>
                  </a:lnTo>
                  <a:lnTo>
                    <a:pt x="12021" y="46422"/>
                  </a:lnTo>
                  <a:lnTo>
                    <a:pt x="12277" y="45953"/>
                  </a:lnTo>
                  <a:lnTo>
                    <a:pt x="12575" y="45527"/>
                  </a:lnTo>
                  <a:lnTo>
                    <a:pt x="13726" y="43865"/>
                  </a:lnTo>
                  <a:lnTo>
                    <a:pt x="14962" y="42202"/>
                  </a:lnTo>
                  <a:lnTo>
                    <a:pt x="16241" y="40582"/>
                  </a:lnTo>
                  <a:lnTo>
                    <a:pt x="17563" y="39005"/>
                  </a:lnTo>
                  <a:lnTo>
                    <a:pt x="18969" y="37428"/>
                  </a:lnTo>
                  <a:lnTo>
                    <a:pt x="20419" y="35893"/>
                  </a:lnTo>
                  <a:lnTo>
                    <a:pt x="21868" y="34444"/>
                  </a:lnTo>
                  <a:lnTo>
                    <a:pt x="23403" y="32952"/>
                  </a:lnTo>
                  <a:lnTo>
                    <a:pt x="23019" y="32142"/>
                  </a:lnTo>
                  <a:lnTo>
                    <a:pt x="22678" y="31289"/>
                  </a:lnTo>
                  <a:lnTo>
                    <a:pt x="22380" y="30436"/>
                  </a:lnTo>
                  <a:lnTo>
                    <a:pt x="22124" y="29584"/>
                  </a:lnTo>
                  <a:lnTo>
                    <a:pt x="21911" y="28689"/>
                  </a:lnTo>
                  <a:lnTo>
                    <a:pt x="21740" y="27793"/>
                  </a:lnTo>
                  <a:lnTo>
                    <a:pt x="21612" y="26898"/>
                  </a:lnTo>
                  <a:lnTo>
                    <a:pt x="21527" y="26003"/>
                  </a:lnTo>
                  <a:close/>
                  <a:moveTo>
                    <a:pt x="7886" y="39388"/>
                  </a:moveTo>
                  <a:lnTo>
                    <a:pt x="7033" y="40710"/>
                  </a:lnTo>
                  <a:lnTo>
                    <a:pt x="6266" y="42031"/>
                  </a:lnTo>
                  <a:lnTo>
                    <a:pt x="5541" y="43438"/>
                  </a:lnTo>
                  <a:lnTo>
                    <a:pt x="4817" y="44802"/>
                  </a:lnTo>
                  <a:lnTo>
                    <a:pt x="4177" y="46209"/>
                  </a:lnTo>
                  <a:lnTo>
                    <a:pt x="3666" y="47658"/>
                  </a:lnTo>
                  <a:lnTo>
                    <a:pt x="3111" y="49108"/>
                  </a:lnTo>
                  <a:lnTo>
                    <a:pt x="2685" y="50600"/>
                  </a:lnTo>
                  <a:lnTo>
                    <a:pt x="2728" y="52007"/>
                  </a:lnTo>
                  <a:lnTo>
                    <a:pt x="2813" y="53456"/>
                  </a:lnTo>
                  <a:lnTo>
                    <a:pt x="3026" y="54863"/>
                  </a:lnTo>
                  <a:lnTo>
                    <a:pt x="3325" y="56227"/>
                  </a:lnTo>
                  <a:lnTo>
                    <a:pt x="3666" y="57591"/>
                  </a:lnTo>
                  <a:lnTo>
                    <a:pt x="4049" y="58998"/>
                  </a:lnTo>
                  <a:lnTo>
                    <a:pt x="4518" y="60319"/>
                  </a:lnTo>
                  <a:lnTo>
                    <a:pt x="5115" y="61641"/>
                  </a:lnTo>
                  <a:lnTo>
                    <a:pt x="5584" y="59978"/>
                  </a:lnTo>
                  <a:lnTo>
                    <a:pt x="6138" y="58316"/>
                  </a:lnTo>
                  <a:lnTo>
                    <a:pt x="6735" y="56568"/>
                  </a:lnTo>
                  <a:lnTo>
                    <a:pt x="7417" y="54948"/>
                  </a:lnTo>
                  <a:lnTo>
                    <a:pt x="8184" y="53285"/>
                  </a:lnTo>
                  <a:lnTo>
                    <a:pt x="8952" y="51666"/>
                  </a:lnTo>
                  <a:lnTo>
                    <a:pt x="9847" y="50046"/>
                  </a:lnTo>
                  <a:lnTo>
                    <a:pt x="10742" y="48468"/>
                  </a:lnTo>
                  <a:lnTo>
                    <a:pt x="10188" y="47403"/>
                  </a:lnTo>
                  <a:lnTo>
                    <a:pt x="9634" y="46252"/>
                  </a:lnTo>
                  <a:lnTo>
                    <a:pt x="9207" y="45143"/>
                  </a:lnTo>
                  <a:lnTo>
                    <a:pt x="8866" y="44078"/>
                  </a:lnTo>
                  <a:lnTo>
                    <a:pt x="8525" y="42884"/>
                  </a:lnTo>
                  <a:lnTo>
                    <a:pt x="8227" y="41733"/>
                  </a:lnTo>
                  <a:lnTo>
                    <a:pt x="8014" y="40582"/>
                  </a:lnTo>
                  <a:lnTo>
                    <a:pt x="7886" y="39388"/>
                  </a:lnTo>
                  <a:close/>
                  <a:moveTo>
                    <a:pt x="1790" y="54436"/>
                  </a:moveTo>
                  <a:lnTo>
                    <a:pt x="1534" y="55971"/>
                  </a:lnTo>
                  <a:lnTo>
                    <a:pt x="1364" y="57548"/>
                  </a:lnTo>
                  <a:lnTo>
                    <a:pt x="1236" y="59168"/>
                  </a:lnTo>
                  <a:lnTo>
                    <a:pt x="1193" y="60788"/>
                  </a:lnTo>
                  <a:lnTo>
                    <a:pt x="1193" y="60788"/>
                  </a:lnTo>
                  <a:lnTo>
                    <a:pt x="1236" y="62323"/>
                  </a:lnTo>
                  <a:lnTo>
                    <a:pt x="1278" y="63857"/>
                  </a:lnTo>
                  <a:lnTo>
                    <a:pt x="1449" y="65392"/>
                  </a:lnTo>
                  <a:lnTo>
                    <a:pt x="1577" y="66884"/>
                  </a:lnTo>
                  <a:lnTo>
                    <a:pt x="1790" y="68419"/>
                  </a:lnTo>
                  <a:lnTo>
                    <a:pt x="2046" y="69911"/>
                  </a:lnTo>
                  <a:lnTo>
                    <a:pt x="2259" y="71360"/>
                  </a:lnTo>
                  <a:lnTo>
                    <a:pt x="2557" y="72852"/>
                  </a:lnTo>
                  <a:lnTo>
                    <a:pt x="2856" y="73833"/>
                  </a:lnTo>
                  <a:lnTo>
                    <a:pt x="3197" y="74856"/>
                  </a:lnTo>
                  <a:lnTo>
                    <a:pt x="3538" y="75793"/>
                  </a:lnTo>
                  <a:lnTo>
                    <a:pt x="3964" y="76774"/>
                  </a:lnTo>
                  <a:lnTo>
                    <a:pt x="3793" y="75111"/>
                  </a:lnTo>
                  <a:lnTo>
                    <a:pt x="3708" y="73406"/>
                  </a:lnTo>
                  <a:lnTo>
                    <a:pt x="3708" y="71744"/>
                  </a:lnTo>
                  <a:lnTo>
                    <a:pt x="3751" y="70081"/>
                  </a:lnTo>
                  <a:lnTo>
                    <a:pt x="3879" y="68419"/>
                  </a:lnTo>
                  <a:lnTo>
                    <a:pt x="4092" y="66756"/>
                  </a:lnTo>
                  <a:lnTo>
                    <a:pt x="4348" y="65094"/>
                  </a:lnTo>
                  <a:lnTo>
                    <a:pt x="4689" y="63474"/>
                  </a:lnTo>
                  <a:lnTo>
                    <a:pt x="4134" y="62365"/>
                  </a:lnTo>
                  <a:lnTo>
                    <a:pt x="3666" y="61257"/>
                  </a:lnTo>
                  <a:lnTo>
                    <a:pt x="3197" y="60149"/>
                  </a:lnTo>
                  <a:lnTo>
                    <a:pt x="2856" y="59040"/>
                  </a:lnTo>
                  <a:lnTo>
                    <a:pt x="2515" y="57889"/>
                  </a:lnTo>
                  <a:lnTo>
                    <a:pt x="2216" y="56738"/>
                  </a:lnTo>
                  <a:lnTo>
                    <a:pt x="2003" y="55587"/>
                  </a:lnTo>
                  <a:lnTo>
                    <a:pt x="1790" y="54436"/>
                  </a:lnTo>
                  <a:close/>
                  <a:moveTo>
                    <a:pt x="65648" y="13982"/>
                  </a:moveTo>
                  <a:lnTo>
                    <a:pt x="67396" y="14152"/>
                  </a:lnTo>
                  <a:lnTo>
                    <a:pt x="69143" y="14323"/>
                  </a:lnTo>
                  <a:lnTo>
                    <a:pt x="70891" y="14579"/>
                  </a:lnTo>
                  <a:lnTo>
                    <a:pt x="72596" y="14834"/>
                  </a:lnTo>
                  <a:lnTo>
                    <a:pt x="74301" y="15133"/>
                  </a:lnTo>
                  <a:lnTo>
                    <a:pt x="76007" y="15474"/>
                  </a:lnTo>
                  <a:lnTo>
                    <a:pt x="77626" y="15857"/>
                  </a:lnTo>
                  <a:lnTo>
                    <a:pt x="79246" y="16241"/>
                  </a:lnTo>
                  <a:lnTo>
                    <a:pt x="79119" y="15602"/>
                  </a:lnTo>
                  <a:lnTo>
                    <a:pt x="78948" y="15047"/>
                  </a:lnTo>
                  <a:lnTo>
                    <a:pt x="78735" y="14451"/>
                  </a:lnTo>
                  <a:lnTo>
                    <a:pt x="78479" y="13854"/>
                  </a:lnTo>
                  <a:lnTo>
                    <a:pt x="76859" y="13726"/>
                  </a:lnTo>
                  <a:lnTo>
                    <a:pt x="75282" y="13598"/>
                  </a:lnTo>
                  <a:lnTo>
                    <a:pt x="73662" y="13555"/>
                  </a:lnTo>
                  <a:lnTo>
                    <a:pt x="72042" y="13555"/>
                  </a:lnTo>
                  <a:lnTo>
                    <a:pt x="70507" y="13598"/>
                  </a:lnTo>
                  <a:lnTo>
                    <a:pt x="68888" y="13726"/>
                  </a:lnTo>
                  <a:lnTo>
                    <a:pt x="67268" y="13854"/>
                  </a:lnTo>
                  <a:lnTo>
                    <a:pt x="65648" y="13982"/>
                  </a:lnTo>
                  <a:close/>
                  <a:moveTo>
                    <a:pt x="98429" y="24596"/>
                  </a:moveTo>
                  <a:lnTo>
                    <a:pt x="99452" y="25278"/>
                  </a:lnTo>
                  <a:lnTo>
                    <a:pt x="100476" y="26003"/>
                  </a:lnTo>
                  <a:lnTo>
                    <a:pt x="101499" y="26728"/>
                  </a:lnTo>
                  <a:lnTo>
                    <a:pt x="102479" y="27452"/>
                  </a:lnTo>
                  <a:lnTo>
                    <a:pt x="103630" y="28390"/>
                  </a:lnTo>
                  <a:lnTo>
                    <a:pt x="104824" y="29371"/>
                  </a:lnTo>
                  <a:lnTo>
                    <a:pt x="105889" y="30394"/>
                  </a:lnTo>
                  <a:lnTo>
                    <a:pt x="106998" y="31417"/>
                  </a:lnTo>
                  <a:lnTo>
                    <a:pt x="108063" y="32525"/>
                  </a:lnTo>
                  <a:lnTo>
                    <a:pt x="109044" y="33591"/>
                  </a:lnTo>
                  <a:lnTo>
                    <a:pt x="110024" y="34742"/>
                  </a:lnTo>
                  <a:lnTo>
                    <a:pt x="110962" y="35850"/>
                  </a:lnTo>
                  <a:lnTo>
                    <a:pt x="110877" y="35126"/>
                  </a:lnTo>
                  <a:lnTo>
                    <a:pt x="110749" y="34401"/>
                  </a:lnTo>
                  <a:lnTo>
                    <a:pt x="110664" y="33634"/>
                  </a:lnTo>
                  <a:lnTo>
                    <a:pt x="110493" y="32909"/>
                  </a:lnTo>
                  <a:lnTo>
                    <a:pt x="110323" y="32184"/>
                  </a:lnTo>
                  <a:lnTo>
                    <a:pt x="110110" y="31502"/>
                  </a:lnTo>
                  <a:lnTo>
                    <a:pt x="109939" y="30735"/>
                  </a:lnTo>
                  <a:lnTo>
                    <a:pt x="109683" y="30053"/>
                  </a:lnTo>
                  <a:lnTo>
                    <a:pt x="109470" y="29584"/>
                  </a:lnTo>
                  <a:lnTo>
                    <a:pt x="109300" y="29115"/>
                  </a:lnTo>
                  <a:lnTo>
                    <a:pt x="107893" y="27708"/>
                  </a:lnTo>
                  <a:lnTo>
                    <a:pt x="106486" y="26387"/>
                  </a:lnTo>
                  <a:lnTo>
                    <a:pt x="105079" y="25108"/>
                  </a:lnTo>
                  <a:lnTo>
                    <a:pt x="103630" y="23914"/>
                  </a:lnTo>
                  <a:lnTo>
                    <a:pt x="102181" y="22806"/>
                  </a:lnTo>
                  <a:lnTo>
                    <a:pt x="100646" y="21740"/>
                  </a:lnTo>
                  <a:lnTo>
                    <a:pt x="99111" y="20760"/>
                  </a:lnTo>
                  <a:lnTo>
                    <a:pt x="97534" y="19865"/>
                  </a:lnTo>
                  <a:lnTo>
                    <a:pt x="97875" y="21015"/>
                  </a:lnTo>
                  <a:lnTo>
                    <a:pt x="98174" y="22209"/>
                  </a:lnTo>
                  <a:lnTo>
                    <a:pt x="98344" y="23360"/>
                  </a:lnTo>
                  <a:lnTo>
                    <a:pt x="98429" y="24596"/>
                  </a:lnTo>
                  <a:close/>
                  <a:moveTo>
                    <a:pt x="112198" y="37470"/>
                  </a:moveTo>
                  <a:lnTo>
                    <a:pt x="112880" y="38451"/>
                  </a:lnTo>
                  <a:lnTo>
                    <a:pt x="113563" y="39474"/>
                  </a:lnTo>
                  <a:lnTo>
                    <a:pt x="114159" y="40539"/>
                  </a:lnTo>
                  <a:lnTo>
                    <a:pt x="114799" y="41563"/>
                  </a:lnTo>
                  <a:lnTo>
                    <a:pt x="115396" y="42586"/>
                  </a:lnTo>
                  <a:lnTo>
                    <a:pt x="115907" y="43651"/>
                  </a:lnTo>
                  <a:lnTo>
                    <a:pt x="116419" y="44760"/>
                  </a:lnTo>
                  <a:lnTo>
                    <a:pt x="116888" y="45825"/>
                  </a:lnTo>
                  <a:lnTo>
                    <a:pt x="116760" y="45186"/>
                  </a:lnTo>
                  <a:lnTo>
                    <a:pt x="116589" y="44547"/>
                  </a:lnTo>
                  <a:lnTo>
                    <a:pt x="116461" y="43865"/>
                  </a:lnTo>
                  <a:lnTo>
                    <a:pt x="116248" y="43225"/>
                  </a:lnTo>
                  <a:lnTo>
                    <a:pt x="116376" y="43225"/>
                  </a:lnTo>
                  <a:lnTo>
                    <a:pt x="115865" y="41690"/>
                  </a:lnTo>
                  <a:lnTo>
                    <a:pt x="115396" y="40156"/>
                  </a:lnTo>
                  <a:lnTo>
                    <a:pt x="114841" y="38706"/>
                  </a:lnTo>
                  <a:lnTo>
                    <a:pt x="114245" y="37214"/>
                  </a:lnTo>
                  <a:lnTo>
                    <a:pt x="113605" y="35808"/>
                  </a:lnTo>
                  <a:lnTo>
                    <a:pt x="112923" y="34401"/>
                  </a:lnTo>
                  <a:lnTo>
                    <a:pt x="112241" y="32952"/>
                  </a:lnTo>
                  <a:lnTo>
                    <a:pt x="111516" y="31587"/>
                  </a:lnTo>
                  <a:lnTo>
                    <a:pt x="111346" y="31374"/>
                  </a:lnTo>
                  <a:lnTo>
                    <a:pt x="111516" y="32142"/>
                  </a:lnTo>
                  <a:lnTo>
                    <a:pt x="111687" y="32866"/>
                  </a:lnTo>
                  <a:lnTo>
                    <a:pt x="111857" y="33591"/>
                  </a:lnTo>
                  <a:lnTo>
                    <a:pt x="111943" y="34401"/>
                  </a:lnTo>
                  <a:lnTo>
                    <a:pt x="112028" y="35126"/>
                  </a:lnTo>
                  <a:lnTo>
                    <a:pt x="112113" y="35850"/>
                  </a:lnTo>
                  <a:lnTo>
                    <a:pt x="112198" y="36660"/>
                  </a:lnTo>
                  <a:lnTo>
                    <a:pt x="112198" y="37428"/>
                  </a:lnTo>
                  <a:lnTo>
                    <a:pt x="112198" y="37470"/>
                  </a:lnTo>
                  <a:close/>
                  <a:moveTo>
                    <a:pt x="95190" y="17307"/>
                  </a:moveTo>
                  <a:lnTo>
                    <a:pt x="94763" y="16539"/>
                  </a:lnTo>
                  <a:lnTo>
                    <a:pt x="94294" y="15815"/>
                  </a:lnTo>
                  <a:lnTo>
                    <a:pt x="93783" y="15090"/>
                  </a:lnTo>
                  <a:lnTo>
                    <a:pt x="93229" y="14408"/>
                  </a:lnTo>
                  <a:lnTo>
                    <a:pt x="92674" y="13726"/>
                  </a:lnTo>
                  <a:lnTo>
                    <a:pt x="92078" y="13087"/>
                  </a:lnTo>
                  <a:lnTo>
                    <a:pt x="91481" y="12362"/>
                  </a:lnTo>
                  <a:lnTo>
                    <a:pt x="90756" y="11722"/>
                  </a:lnTo>
                  <a:lnTo>
                    <a:pt x="89136" y="11253"/>
                  </a:lnTo>
                  <a:lnTo>
                    <a:pt x="87474" y="10827"/>
                  </a:lnTo>
                  <a:lnTo>
                    <a:pt x="85811" y="10529"/>
                  </a:lnTo>
                  <a:lnTo>
                    <a:pt x="84106" y="10273"/>
                  </a:lnTo>
                  <a:lnTo>
                    <a:pt x="82444" y="10103"/>
                  </a:lnTo>
                  <a:lnTo>
                    <a:pt x="80696" y="10017"/>
                  </a:lnTo>
                  <a:lnTo>
                    <a:pt x="79033" y="10017"/>
                  </a:lnTo>
                  <a:lnTo>
                    <a:pt x="77328" y="10103"/>
                  </a:lnTo>
                  <a:lnTo>
                    <a:pt x="77840" y="10742"/>
                  </a:lnTo>
                  <a:lnTo>
                    <a:pt x="78351" y="11381"/>
                  </a:lnTo>
                  <a:lnTo>
                    <a:pt x="78820" y="12021"/>
                  </a:lnTo>
                  <a:lnTo>
                    <a:pt x="79246" y="12703"/>
                  </a:lnTo>
                  <a:lnTo>
                    <a:pt x="81293" y="13001"/>
                  </a:lnTo>
                  <a:lnTo>
                    <a:pt x="83296" y="13342"/>
                  </a:lnTo>
                  <a:lnTo>
                    <a:pt x="85342" y="13811"/>
                  </a:lnTo>
                  <a:lnTo>
                    <a:pt x="87346" y="14323"/>
                  </a:lnTo>
                  <a:lnTo>
                    <a:pt x="89349" y="14920"/>
                  </a:lnTo>
                  <a:lnTo>
                    <a:pt x="91310" y="15602"/>
                  </a:lnTo>
                  <a:lnTo>
                    <a:pt x="93271" y="16412"/>
                  </a:lnTo>
                  <a:lnTo>
                    <a:pt x="95190" y="17307"/>
                  </a:lnTo>
                  <a:close/>
                  <a:moveTo>
                    <a:pt x="64880" y="12916"/>
                  </a:moveTo>
                  <a:lnTo>
                    <a:pt x="66500" y="12703"/>
                  </a:lnTo>
                  <a:lnTo>
                    <a:pt x="68120" y="12575"/>
                  </a:lnTo>
                  <a:lnTo>
                    <a:pt x="69698" y="12490"/>
                  </a:lnTo>
                  <a:lnTo>
                    <a:pt x="71317" y="12447"/>
                  </a:lnTo>
                  <a:lnTo>
                    <a:pt x="72937" y="12362"/>
                  </a:lnTo>
                  <a:lnTo>
                    <a:pt x="74557" y="12447"/>
                  </a:lnTo>
                  <a:lnTo>
                    <a:pt x="76177" y="12490"/>
                  </a:lnTo>
                  <a:lnTo>
                    <a:pt x="77754" y="12575"/>
                  </a:lnTo>
                  <a:lnTo>
                    <a:pt x="77371" y="11978"/>
                  </a:lnTo>
                  <a:lnTo>
                    <a:pt x="76859" y="11381"/>
                  </a:lnTo>
                  <a:lnTo>
                    <a:pt x="76348" y="10827"/>
                  </a:lnTo>
                  <a:lnTo>
                    <a:pt x="75793" y="10273"/>
                  </a:lnTo>
                  <a:lnTo>
                    <a:pt x="74429" y="10401"/>
                  </a:lnTo>
                  <a:lnTo>
                    <a:pt x="73065" y="10657"/>
                  </a:lnTo>
                  <a:lnTo>
                    <a:pt x="71701" y="10955"/>
                  </a:lnTo>
                  <a:lnTo>
                    <a:pt x="70337" y="11253"/>
                  </a:lnTo>
                  <a:lnTo>
                    <a:pt x="68973" y="11595"/>
                  </a:lnTo>
                  <a:lnTo>
                    <a:pt x="67609" y="11978"/>
                  </a:lnTo>
                  <a:lnTo>
                    <a:pt x="66202" y="12490"/>
                  </a:lnTo>
                  <a:lnTo>
                    <a:pt x="64880" y="12916"/>
                  </a:lnTo>
                  <a:close/>
                  <a:moveTo>
                    <a:pt x="96895" y="18117"/>
                  </a:moveTo>
                  <a:lnTo>
                    <a:pt x="98301" y="18927"/>
                  </a:lnTo>
                  <a:lnTo>
                    <a:pt x="99666" y="19694"/>
                  </a:lnTo>
                  <a:lnTo>
                    <a:pt x="100987" y="20589"/>
                  </a:lnTo>
                  <a:lnTo>
                    <a:pt x="102309" y="21484"/>
                  </a:lnTo>
                  <a:lnTo>
                    <a:pt x="103630" y="22465"/>
                  </a:lnTo>
                  <a:lnTo>
                    <a:pt x="104952" y="23488"/>
                  </a:lnTo>
                  <a:lnTo>
                    <a:pt x="106230" y="24554"/>
                  </a:lnTo>
                  <a:lnTo>
                    <a:pt x="107467" y="25705"/>
                  </a:lnTo>
                  <a:lnTo>
                    <a:pt x="107040" y="24980"/>
                  </a:lnTo>
                  <a:lnTo>
                    <a:pt x="106571" y="24383"/>
                  </a:lnTo>
                  <a:lnTo>
                    <a:pt x="106145" y="23744"/>
                  </a:lnTo>
                  <a:lnTo>
                    <a:pt x="105634" y="23104"/>
                  </a:lnTo>
                  <a:lnTo>
                    <a:pt x="105719" y="23019"/>
                  </a:lnTo>
                  <a:lnTo>
                    <a:pt x="104738" y="21825"/>
                  </a:lnTo>
                  <a:lnTo>
                    <a:pt x="103673" y="20674"/>
                  </a:lnTo>
                  <a:lnTo>
                    <a:pt x="102650" y="19566"/>
                  </a:lnTo>
                  <a:lnTo>
                    <a:pt x="101584" y="18415"/>
                  </a:lnTo>
                  <a:lnTo>
                    <a:pt x="100774" y="17648"/>
                  </a:lnTo>
                  <a:lnTo>
                    <a:pt x="99964" y="16880"/>
                  </a:lnTo>
                  <a:lnTo>
                    <a:pt x="99111" y="16113"/>
                  </a:lnTo>
                  <a:lnTo>
                    <a:pt x="98301" y="15388"/>
                  </a:lnTo>
                  <a:lnTo>
                    <a:pt x="98301" y="15388"/>
                  </a:lnTo>
                  <a:lnTo>
                    <a:pt x="97065" y="14621"/>
                  </a:lnTo>
                  <a:lnTo>
                    <a:pt x="95829" y="13939"/>
                  </a:lnTo>
                  <a:lnTo>
                    <a:pt x="94593" y="13300"/>
                  </a:lnTo>
                  <a:lnTo>
                    <a:pt x="93314" y="12703"/>
                  </a:lnTo>
                  <a:lnTo>
                    <a:pt x="93868" y="13342"/>
                  </a:lnTo>
                  <a:lnTo>
                    <a:pt x="94422" y="13982"/>
                  </a:lnTo>
                  <a:lnTo>
                    <a:pt x="94891" y="14706"/>
                  </a:lnTo>
                  <a:lnTo>
                    <a:pt x="95360" y="15388"/>
                  </a:lnTo>
                  <a:lnTo>
                    <a:pt x="95786" y="16028"/>
                  </a:lnTo>
                  <a:lnTo>
                    <a:pt x="96170" y="16753"/>
                  </a:lnTo>
                  <a:lnTo>
                    <a:pt x="96554" y="17435"/>
                  </a:lnTo>
                  <a:lnTo>
                    <a:pt x="96895" y="18117"/>
                  </a:lnTo>
                  <a:close/>
                  <a:moveTo>
                    <a:pt x="55417" y="16113"/>
                  </a:moveTo>
                  <a:lnTo>
                    <a:pt x="53584" y="16667"/>
                  </a:lnTo>
                  <a:lnTo>
                    <a:pt x="51836" y="17222"/>
                  </a:lnTo>
                  <a:lnTo>
                    <a:pt x="50131" y="17861"/>
                  </a:lnTo>
                  <a:lnTo>
                    <a:pt x="48341" y="18586"/>
                  </a:lnTo>
                  <a:lnTo>
                    <a:pt x="46635" y="19268"/>
                  </a:lnTo>
                  <a:lnTo>
                    <a:pt x="44888" y="20035"/>
                  </a:lnTo>
                  <a:lnTo>
                    <a:pt x="43225" y="20845"/>
                  </a:lnTo>
                  <a:lnTo>
                    <a:pt x="41563" y="21655"/>
                  </a:lnTo>
                  <a:lnTo>
                    <a:pt x="41946" y="22380"/>
                  </a:lnTo>
                  <a:lnTo>
                    <a:pt x="42415" y="23147"/>
                  </a:lnTo>
                  <a:lnTo>
                    <a:pt x="42927" y="23829"/>
                  </a:lnTo>
                  <a:lnTo>
                    <a:pt x="43523" y="24511"/>
                  </a:lnTo>
                  <a:lnTo>
                    <a:pt x="44461" y="23744"/>
                  </a:lnTo>
                  <a:lnTo>
                    <a:pt x="45399" y="22934"/>
                  </a:lnTo>
                  <a:lnTo>
                    <a:pt x="46380" y="22166"/>
                  </a:lnTo>
                  <a:lnTo>
                    <a:pt x="47360" y="21399"/>
                  </a:lnTo>
                  <a:lnTo>
                    <a:pt x="48341" y="20717"/>
                  </a:lnTo>
                  <a:lnTo>
                    <a:pt x="49321" y="19992"/>
                  </a:lnTo>
                  <a:lnTo>
                    <a:pt x="50301" y="19310"/>
                  </a:lnTo>
                  <a:lnTo>
                    <a:pt x="51282" y="18671"/>
                  </a:lnTo>
                  <a:lnTo>
                    <a:pt x="52305" y="17989"/>
                  </a:lnTo>
                  <a:lnTo>
                    <a:pt x="53371" y="17349"/>
                  </a:lnTo>
                  <a:lnTo>
                    <a:pt x="54394" y="16753"/>
                  </a:lnTo>
                  <a:lnTo>
                    <a:pt x="55417" y="16113"/>
                  </a:lnTo>
                  <a:close/>
                  <a:moveTo>
                    <a:pt x="40539" y="22252"/>
                  </a:moveTo>
                  <a:lnTo>
                    <a:pt x="39516" y="22806"/>
                  </a:lnTo>
                  <a:lnTo>
                    <a:pt x="38536" y="23317"/>
                  </a:lnTo>
                  <a:lnTo>
                    <a:pt x="37555" y="23914"/>
                  </a:lnTo>
                  <a:lnTo>
                    <a:pt x="36575" y="24511"/>
                  </a:lnTo>
                  <a:lnTo>
                    <a:pt x="35595" y="25108"/>
                  </a:lnTo>
                  <a:lnTo>
                    <a:pt x="34657" y="25747"/>
                  </a:lnTo>
                  <a:lnTo>
                    <a:pt x="33676" y="26387"/>
                  </a:lnTo>
                  <a:lnTo>
                    <a:pt x="32738" y="27026"/>
                  </a:lnTo>
                  <a:lnTo>
                    <a:pt x="31715" y="27708"/>
                  </a:lnTo>
                  <a:lnTo>
                    <a:pt x="30650" y="28476"/>
                  </a:lnTo>
                  <a:lnTo>
                    <a:pt x="29669" y="29243"/>
                  </a:lnTo>
                  <a:lnTo>
                    <a:pt x="28689" y="30010"/>
                  </a:lnTo>
                  <a:lnTo>
                    <a:pt x="27708" y="30777"/>
                  </a:lnTo>
                  <a:lnTo>
                    <a:pt x="26728" y="31587"/>
                  </a:lnTo>
                  <a:lnTo>
                    <a:pt x="25790" y="32397"/>
                  </a:lnTo>
                  <a:lnTo>
                    <a:pt x="24852" y="33207"/>
                  </a:lnTo>
                  <a:lnTo>
                    <a:pt x="25321" y="33975"/>
                  </a:lnTo>
                  <a:lnTo>
                    <a:pt x="25790" y="34742"/>
                  </a:lnTo>
                  <a:lnTo>
                    <a:pt x="26344" y="35467"/>
                  </a:lnTo>
                  <a:lnTo>
                    <a:pt x="26941" y="36191"/>
                  </a:lnTo>
                  <a:lnTo>
                    <a:pt x="27538" y="36873"/>
                  </a:lnTo>
                  <a:lnTo>
                    <a:pt x="28177" y="37641"/>
                  </a:lnTo>
                  <a:lnTo>
                    <a:pt x="28859" y="38280"/>
                  </a:lnTo>
                  <a:lnTo>
                    <a:pt x="29541" y="38962"/>
                  </a:lnTo>
                  <a:lnTo>
                    <a:pt x="31076" y="37087"/>
                  </a:lnTo>
                  <a:lnTo>
                    <a:pt x="32568" y="35253"/>
                  </a:lnTo>
                  <a:lnTo>
                    <a:pt x="34145" y="33506"/>
                  </a:lnTo>
                  <a:lnTo>
                    <a:pt x="35765" y="31758"/>
                  </a:lnTo>
                  <a:lnTo>
                    <a:pt x="37428" y="30053"/>
                  </a:lnTo>
                  <a:lnTo>
                    <a:pt x="39175" y="28390"/>
                  </a:lnTo>
                  <a:lnTo>
                    <a:pt x="40880" y="26813"/>
                  </a:lnTo>
                  <a:lnTo>
                    <a:pt x="42628" y="25236"/>
                  </a:lnTo>
                  <a:lnTo>
                    <a:pt x="41989" y="24511"/>
                  </a:lnTo>
                  <a:lnTo>
                    <a:pt x="41435" y="23786"/>
                  </a:lnTo>
                  <a:lnTo>
                    <a:pt x="40923" y="23019"/>
                  </a:lnTo>
                  <a:lnTo>
                    <a:pt x="40539" y="22252"/>
                  </a:lnTo>
                  <a:close/>
                  <a:moveTo>
                    <a:pt x="24000" y="34017"/>
                  </a:moveTo>
                  <a:lnTo>
                    <a:pt x="22507" y="35467"/>
                  </a:lnTo>
                  <a:lnTo>
                    <a:pt x="21101" y="36873"/>
                  </a:lnTo>
                  <a:lnTo>
                    <a:pt x="19694" y="38365"/>
                  </a:lnTo>
                  <a:lnTo>
                    <a:pt x="18330" y="39900"/>
                  </a:lnTo>
                  <a:lnTo>
                    <a:pt x="17051" y="41392"/>
                  </a:lnTo>
                  <a:lnTo>
                    <a:pt x="15815" y="42969"/>
                  </a:lnTo>
                  <a:lnTo>
                    <a:pt x="14664" y="44547"/>
                  </a:lnTo>
                  <a:lnTo>
                    <a:pt x="13555" y="46166"/>
                  </a:lnTo>
                  <a:lnTo>
                    <a:pt x="13172" y="46721"/>
                  </a:lnTo>
                  <a:lnTo>
                    <a:pt x="12788" y="47317"/>
                  </a:lnTo>
                  <a:lnTo>
                    <a:pt x="12447" y="47872"/>
                  </a:lnTo>
                  <a:lnTo>
                    <a:pt x="12106" y="48468"/>
                  </a:lnTo>
                  <a:lnTo>
                    <a:pt x="12703" y="49492"/>
                  </a:lnTo>
                  <a:lnTo>
                    <a:pt x="13385" y="50472"/>
                  </a:lnTo>
                  <a:lnTo>
                    <a:pt x="14152" y="51538"/>
                  </a:lnTo>
                  <a:lnTo>
                    <a:pt x="14962" y="52518"/>
                  </a:lnTo>
                  <a:lnTo>
                    <a:pt x="15772" y="53456"/>
                  </a:lnTo>
                  <a:lnTo>
                    <a:pt x="16667" y="54351"/>
                  </a:lnTo>
                  <a:lnTo>
                    <a:pt x="17605" y="55289"/>
                  </a:lnTo>
                  <a:lnTo>
                    <a:pt x="18586" y="56184"/>
                  </a:lnTo>
                  <a:lnTo>
                    <a:pt x="19651" y="54095"/>
                  </a:lnTo>
                  <a:lnTo>
                    <a:pt x="20802" y="52007"/>
                  </a:lnTo>
                  <a:lnTo>
                    <a:pt x="21953" y="49960"/>
                  </a:lnTo>
                  <a:lnTo>
                    <a:pt x="23232" y="47872"/>
                  </a:lnTo>
                  <a:lnTo>
                    <a:pt x="24554" y="45825"/>
                  </a:lnTo>
                  <a:lnTo>
                    <a:pt x="25960" y="43822"/>
                  </a:lnTo>
                  <a:lnTo>
                    <a:pt x="27367" y="41861"/>
                  </a:lnTo>
                  <a:lnTo>
                    <a:pt x="28859" y="39900"/>
                  </a:lnTo>
                  <a:lnTo>
                    <a:pt x="28092" y="39175"/>
                  </a:lnTo>
                  <a:lnTo>
                    <a:pt x="27410" y="38493"/>
                  </a:lnTo>
                  <a:lnTo>
                    <a:pt x="26728" y="37769"/>
                  </a:lnTo>
                  <a:lnTo>
                    <a:pt x="26088" y="37087"/>
                  </a:lnTo>
                  <a:lnTo>
                    <a:pt x="25577" y="36362"/>
                  </a:lnTo>
                  <a:lnTo>
                    <a:pt x="24980" y="35552"/>
                  </a:lnTo>
                  <a:lnTo>
                    <a:pt x="24468" y="34827"/>
                  </a:lnTo>
                  <a:lnTo>
                    <a:pt x="24000" y="34017"/>
                  </a:lnTo>
                  <a:close/>
                  <a:moveTo>
                    <a:pt x="11424" y="49619"/>
                  </a:moveTo>
                  <a:lnTo>
                    <a:pt x="10486" y="51282"/>
                  </a:lnTo>
                  <a:lnTo>
                    <a:pt x="9634" y="52944"/>
                  </a:lnTo>
                  <a:lnTo>
                    <a:pt x="8866" y="54607"/>
                  </a:lnTo>
                  <a:lnTo>
                    <a:pt x="8142" y="56355"/>
                  </a:lnTo>
                  <a:lnTo>
                    <a:pt x="7417" y="58060"/>
                  </a:lnTo>
                  <a:lnTo>
                    <a:pt x="6863" y="59765"/>
                  </a:lnTo>
                  <a:lnTo>
                    <a:pt x="6351" y="61555"/>
                  </a:lnTo>
                  <a:lnTo>
                    <a:pt x="5925" y="63303"/>
                  </a:lnTo>
                  <a:lnTo>
                    <a:pt x="6564" y="64497"/>
                  </a:lnTo>
                  <a:lnTo>
                    <a:pt x="7289" y="65648"/>
                  </a:lnTo>
                  <a:lnTo>
                    <a:pt x="8056" y="66841"/>
                  </a:lnTo>
                  <a:lnTo>
                    <a:pt x="8909" y="67992"/>
                  </a:lnTo>
                  <a:lnTo>
                    <a:pt x="9804" y="69101"/>
                  </a:lnTo>
                  <a:lnTo>
                    <a:pt x="10742" y="70166"/>
                  </a:lnTo>
                  <a:lnTo>
                    <a:pt x="11722" y="71275"/>
                  </a:lnTo>
                  <a:lnTo>
                    <a:pt x="12746" y="72298"/>
                  </a:lnTo>
                  <a:lnTo>
                    <a:pt x="13001" y="71317"/>
                  </a:lnTo>
                  <a:lnTo>
                    <a:pt x="13214" y="70380"/>
                  </a:lnTo>
                  <a:lnTo>
                    <a:pt x="13470" y="69399"/>
                  </a:lnTo>
                  <a:lnTo>
                    <a:pt x="13769" y="68461"/>
                  </a:lnTo>
                  <a:lnTo>
                    <a:pt x="14067" y="67481"/>
                  </a:lnTo>
                  <a:lnTo>
                    <a:pt x="14365" y="66500"/>
                  </a:lnTo>
                  <a:lnTo>
                    <a:pt x="14664" y="65563"/>
                  </a:lnTo>
                  <a:lnTo>
                    <a:pt x="15005" y="64582"/>
                  </a:lnTo>
                  <a:lnTo>
                    <a:pt x="15687" y="62749"/>
                  </a:lnTo>
                  <a:lnTo>
                    <a:pt x="16412" y="60959"/>
                  </a:lnTo>
                  <a:lnTo>
                    <a:pt x="17222" y="59083"/>
                  </a:lnTo>
                  <a:lnTo>
                    <a:pt x="18031" y="57250"/>
                  </a:lnTo>
                  <a:lnTo>
                    <a:pt x="17051" y="56397"/>
                  </a:lnTo>
                  <a:lnTo>
                    <a:pt x="16113" y="55502"/>
                  </a:lnTo>
                  <a:lnTo>
                    <a:pt x="15175" y="54564"/>
                  </a:lnTo>
                  <a:lnTo>
                    <a:pt x="14365" y="53584"/>
                  </a:lnTo>
                  <a:lnTo>
                    <a:pt x="13513" y="52646"/>
                  </a:lnTo>
                  <a:lnTo>
                    <a:pt x="12788" y="51623"/>
                  </a:lnTo>
                  <a:lnTo>
                    <a:pt x="12063" y="50642"/>
                  </a:lnTo>
                  <a:lnTo>
                    <a:pt x="11424" y="49619"/>
                  </a:lnTo>
                  <a:close/>
                  <a:moveTo>
                    <a:pt x="5584" y="65008"/>
                  </a:moveTo>
                  <a:lnTo>
                    <a:pt x="5243" y="66927"/>
                  </a:lnTo>
                  <a:lnTo>
                    <a:pt x="5030" y="68802"/>
                  </a:lnTo>
                  <a:lnTo>
                    <a:pt x="4902" y="70721"/>
                  </a:lnTo>
                  <a:lnTo>
                    <a:pt x="4902" y="72639"/>
                  </a:lnTo>
                  <a:lnTo>
                    <a:pt x="4902" y="73577"/>
                  </a:lnTo>
                  <a:lnTo>
                    <a:pt x="4944" y="74515"/>
                  </a:lnTo>
                  <a:lnTo>
                    <a:pt x="5030" y="75495"/>
                  </a:lnTo>
                  <a:lnTo>
                    <a:pt x="5115" y="76433"/>
                  </a:lnTo>
                  <a:lnTo>
                    <a:pt x="5243" y="77371"/>
                  </a:lnTo>
                  <a:lnTo>
                    <a:pt x="5371" y="78351"/>
                  </a:lnTo>
                  <a:lnTo>
                    <a:pt x="5584" y="79289"/>
                  </a:lnTo>
                  <a:lnTo>
                    <a:pt x="5754" y="80184"/>
                  </a:lnTo>
                  <a:lnTo>
                    <a:pt x="6351" y="81250"/>
                  </a:lnTo>
                  <a:lnTo>
                    <a:pt x="7033" y="82188"/>
                  </a:lnTo>
                  <a:lnTo>
                    <a:pt x="7715" y="83168"/>
                  </a:lnTo>
                  <a:lnTo>
                    <a:pt x="8483" y="84063"/>
                  </a:lnTo>
                  <a:lnTo>
                    <a:pt x="9250" y="85001"/>
                  </a:lnTo>
                  <a:lnTo>
                    <a:pt x="10017" y="85939"/>
                  </a:lnTo>
                  <a:lnTo>
                    <a:pt x="10870" y="86834"/>
                  </a:lnTo>
                  <a:lnTo>
                    <a:pt x="11765" y="87730"/>
                  </a:lnTo>
                  <a:lnTo>
                    <a:pt x="11595" y="86067"/>
                  </a:lnTo>
                  <a:lnTo>
                    <a:pt x="11509" y="84319"/>
                  </a:lnTo>
                  <a:lnTo>
                    <a:pt x="11509" y="82614"/>
                  </a:lnTo>
                  <a:lnTo>
                    <a:pt x="11552" y="80824"/>
                  </a:lnTo>
                  <a:lnTo>
                    <a:pt x="11680" y="79076"/>
                  </a:lnTo>
                  <a:lnTo>
                    <a:pt x="11850" y="77243"/>
                  </a:lnTo>
                  <a:lnTo>
                    <a:pt x="12149" y="75452"/>
                  </a:lnTo>
                  <a:lnTo>
                    <a:pt x="12490" y="73619"/>
                  </a:lnTo>
                  <a:lnTo>
                    <a:pt x="11467" y="72639"/>
                  </a:lnTo>
                  <a:lnTo>
                    <a:pt x="10486" y="71616"/>
                  </a:lnTo>
                  <a:lnTo>
                    <a:pt x="9506" y="70593"/>
                  </a:lnTo>
                  <a:lnTo>
                    <a:pt x="8611" y="69484"/>
                  </a:lnTo>
                  <a:lnTo>
                    <a:pt x="7758" y="68419"/>
                  </a:lnTo>
                  <a:lnTo>
                    <a:pt x="6991" y="67268"/>
                  </a:lnTo>
                  <a:lnTo>
                    <a:pt x="6266" y="66202"/>
                  </a:lnTo>
                  <a:lnTo>
                    <a:pt x="5584" y="65008"/>
                  </a:lnTo>
                  <a:close/>
                  <a:moveTo>
                    <a:pt x="6735" y="83808"/>
                  </a:moveTo>
                  <a:lnTo>
                    <a:pt x="7076" y="84788"/>
                  </a:lnTo>
                  <a:lnTo>
                    <a:pt x="7417" y="85726"/>
                  </a:lnTo>
                  <a:lnTo>
                    <a:pt x="7843" y="86706"/>
                  </a:lnTo>
                  <a:lnTo>
                    <a:pt x="8269" y="87602"/>
                  </a:lnTo>
                  <a:lnTo>
                    <a:pt x="8696" y="88582"/>
                  </a:lnTo>
                  <a:lnTo>
                    <a:pt x="9207" y="89520"/>
                  </a:lnTo>
                  <a:lnTo>
                    <a:pt x="9761" y="90458"/>
                  </a:lnTo>
                  <a:lnTo>
                    <a:pt x="10273" y="91438"/>
                  </a:lnTo>
                  <a:lnTo>
                    <a:pt x="10870" y="92333"/>
                  </a:lnTo>
                  <a:lnTo>
                    <a:pt x="11467" y="93229"/>
                  </a:lnTo>
                  <a:lnTo>
                    <a:pt x="12063" y="94039"/>
                  </a:lnTo>
                  <a:lnTo>
                    <a:pt x="12703" y="94934"/>
                  </a:lnTo>
                  <a:lnTo>
                    <a:pt x="12703" y="94891"/>
                  </a:lnTo>
                  <a:lnTo>
                    <a:pt x="13129" y="95488"/>
                  </a:lnTo>
                  <a:lnTo>
                    <a:pt x="13555" y="96000"/>
                  </a:lnTo>
                  <a:lnTo>
                    <a:pt x="14024" y="96554"/>
                  </a:lnTo>
                  <a:lnTo>
                    <a:pt x="14451" y="97108"/>
                  </a:lnTo>
                  <a:lnTo>
                    <a:pt x="14067" y="96213"/>
                  </a:lnTo>
                  <a:lnTo>
                    <a:pt x="13683" y="95275"/>
                  </a:lnTo>
                  <a:lnTo>
                    <a:pt x="13342" y="94380"/>
                  </a:lnTo>
                  <a:lnTo>
                    <a:pt x="13044" y="93484"/>
                  </a:lnTo>
                  <a:lnTo>
                    <a:pt x="12746" y="92547"/>
                  </a:lnTo>
                  <a:lnTo>
                    <a:pt x="12490" y="91566"/>
                  </a:lnTo>
                  <a:lnTo>
                    <a:pt x="12234" y="90586"/>
                  </a:lnTo>
                  <a:lnTo>
                    <a:pt x="12063" y="89605"/>
                  </a:lnTo>
                  <a:lnTo>
                    <a:pt x="10571" y="88198"/>
                  </a:lnTo>
                  <a:lnTo>
                    <a:pt x="9207" y="86792"/>
                  </a:lnTo>
                  <a:lnTo>
                    <a:pt x="7928" y="85300"/>
                  </a:lnTo>
                  <a:lnTo>
                    <a:pt x="6735" y="83808"/>
                  </a:lnTo>
                  <a:close/>
                  <a:moveTo>
                    <a:pt x="88582" y="9889"/>
                  </a:moveTo>
                  <a:lnTo>
                    <a:pt x="87815" y="9335"/>
                  </a:lnTo>
                  <a:lnTo>
                    <a:pt x="87047" y="8781"/>
                  </a:lnTo>
                  <a:lnTo>
                    <a:pt x="86238" y="8312"/>
                  </a:lnTo>
                  <a:lnTo>
                    <a:pt x="85470" y="7758"/>
                  </a:lnTo>
                  <a:lnTo>
                    <a:pt x="84575" y="7289"/>
                  </a:lnTo>
                  <a:lnTo>
                    <a:pt x="83765" y="6820"/>
                  </a:lnTo>
                  <a:lnTo>
                    <a:pt x="82870" y="6394"/>
                  </a:lnTo>
                  <a:lnTo>
                    <a:pt x="81932" y="5925"/>
                  </a:lnTo>
                  <a:lnTo>
                    <a:pt x="80909" y="6010"/>
                  </a:lnTo>
                  <a:lnTo>
                    <a:pt x="79928" y="6095"/>
                  </a:lnTo>
                  <a:lnTo>
                    <a:pt x="78905" y="6223"/>
                  </a:lnTo>
                  <a:lnTo>
                    <a:pt x="77840" y="6394"/>
                  </a:lnTo>
                  <a:lnTo>
                    <a:pt x="76859" y="6564"/>
                  </a:lnTo>
                  <a:lnTo>
                    <a:pt x="75879" y="6820"/>
                  </a:lnTo>
                  <a:lnTo>
                    <a:pt x="74898" y="7076"/>
                  </a:lnTo>
                  <a:lnTo>
                    <a:pt x="73918" y="7374"/>
                  </a:lnTo>
                  <a:lnTo>
                    <a:pt x="74174" y="7502"/>
                  </a:lnTo>
                  <a:lnTo>
                    <a:pt x="74429" y="7715"/>
                  </a:lnTo>
                  <a:lnTo>
                    <a:pt x="74898" y="8014"/>
                  </a:lnTo>
                  <a:lnTo>
                    <a:pt x="75367" y="8355"/>
                  </a:lnTo>
                  <a:lnTo>
                    <a:pt x="75751" y="8696"/>
                  </a:lnTo>
                  <a:lnTo>
                    <a:pt x="76177" y="9037"/>
                  </a:lnTo>
                  <a:lnTo>
                    <a:pt x="77754" y="8909"/>
                  </a:lnTo>
                  <a:lnTo>
                    <a:pt x="79332" y="8824"/>
                  </a:lnTo>
                  <a:lnTo>
                    <a:pt x="80866" y="8824"/>
                  </a:lnTo>
                  <a:lnTo>
                    <a:pt x="82444" y="8952"/>
                  </a:lnTo>
                  <a:lnTo>
                    <a:pt x="83936" y="9037"/>
                  </a:lnTo>
                  <a:lnTo>
                    <a:pt x="85513" y="9293"/>
                  </a:lnTo>
                  <a:lnTo>
                    <a:pt x="87047" y="9548"/>
                  </a:lnTo>
                  <a:lnTo>
                    <a:pt x="88582" y="9889"/>
                  </a:lnTo>
                  <a:close/>
                  <a:moveTo>
                    <a:pt x="64497" y="11850"/>
                  </a:moveTo>
                  <a:lnTo>
                    <a:pt x="65733" y="11381"/>
                  </a:lnTo>
                  <a:lnTo>
                    <a:pt x="67012" y="10955"/>
                  </a:lnTo>
                  <a:lnTo>
                    <a:pt x="68248" y="10614"/>
                  </a:lnTo>
                  <a:lnTo>
                    <a:pt x="69527" y="10273"/>
                  </a:lnTo>
                  <a:lnTo>
                    <a:pt x="70806" y="9932"/>
                  </a:lnTo>
                  <a:lnTo>
                    <a:pt x="72042" y="9676"/>
                  </a:lnTo>
                  <a:lnTo>
                    <a:pt x="73278" y="9420"/>
                  </a:lnTo>
                  <a:lnTo>
                    <a:pt x="74557" y="9250"/>
                  </a:lnTo>
                  <a:lnTo>
                    <a:pt x="74174" y="8952"/>
                  </a:lnTo>
                  <a:lnTo>
                    <a:pt x="73790" y="8696"/>
                  </a:lnTo>
                  <a:lnTo>
                    <a:pt x="73150" y="8269"/>
                  </a:lnTo>
                  <a:lnTo>
                    <a:pt x="72468" y="7843"/>
                  </a:lnTo>
                  <a:lnTo>
                    <a:pt x="71403" y="8269"/>
                  </a:lnTo>
                  <a:lnTo>
                    <a:pt x="70380" y="8653"/>
                  </a:lnTo>
                  <a:lnTo>
                    <a:pt x="69399" y="9122"/>
                  </a:lnTo>
                  <a:lnTo>
                    <a:pt x="68376" y="9591"/>
                  </a:lnTo>
                  <a:lnTo>
                    <a:pt x="67396" y="10103"/>
                  </a:lnTo>
                  <a:lnTo>
                    <a:pt x="66415" y="10657"/>
                  </a:lnTo>
                  <a:lnTo>
                    <a:pt x="65435" y="11253"/>
                  </a:lnTo>
                  <a:lnTo>
                    <a:pt x="64497" y="11850"/>
                  </a:lnTo>
                  <a:close/>
                  <a:moveTo>
                    <a:pt x="91310" y="10699"/>
                  </a:moveTo>
                  <a:lnTo>
                    <a:pt x="91737" y="10870"/>
                  </a:lnTo>
                  <a:lnTo>
                    <a:pt x="92163" y="10998"/>
                  </a:lnTo>
                  <a:lnTo>
                    <a:pt x="92547" y="11168"/>
                  </a:lnTo>
                  <a:lnTo>
                    <a:pt x="92973" y="11296"/>
                  </a:lnTo>
                  <a:lnTo>
                    <a:pt x="92035" y="10699"/>
                  </a:lnTo>
                  <a:lnTo>
                    <a:pt x="91182" y="10103"/>
                  </a:lnTo>
                  <a:lnTo>
                    <a:pt x="90287" y="9591"/>
                  </a:lnTo>
                  <a:lnTo>
                    <a:pt x="89349" y="9037"/>
                  </a:lnTo>
                  <a:lnTo>
                    <a:pt x="89818" y="9420"/>
                  </a:lnTo>
                  <a:lnTo>
                    <a:pt x="90373" y="9889"/>
                  </a:lnTo>
                  <a:lnTo>
                    <a:pt x="90884" y="10273"/>
                  </a:lnTo>
                  <a:lnTo>
                    <a:pt x="91310" y="10699"/>
                  </a:lnTo>
                  <a:close/>
                  <a:moveTo>
                    <a:pt x="56014" y="17136"/>
                  </a:moveTo>
                  <a:lnTo>
                    <a:pt x="54991" y="17733"/>
                  </a:lnTo>
                  <a:lnTo>
                    <a:pt x="53925" y="18330"/>
                  </a:lnTo>
                  <a:lnTo>
                    <a:pt x="52944" y="18969"/>
                  </a:lnTo>
                  <a:lnTo>
                    <a:pt x="51964" y="19609"/>
                  </a:lnTo>
                  <a:lnTo>
                    <a:pt x="50984" y="20291"/>
                  </a:lnTo>
                  <a:lnTo>
                    <a:pt x="50003" y="20930"/>
                  </a:lnTo>
                  <a:lnTo>
                    <a:pt x="49023" y="21612"/>
                  </a:lnTo>
                  <a:lnTo>
                    <a:pt x="48085" y="22337"/>
                  </a:lnTo>
                  <a:lnTo>
                    <a:pt x="47147" y="23019"/>
                  </a:lnTo>
                  <a:lnTo>
                    <a:pt x="46252" y="23786"/>
                  </a:lnTo>
                  <a:lnTo>
                    <a:pt x="45229" y="24554"/>
                  </a:lnTo>
                  <a:lnTo>
                    <a:pt x="44376" y="25278"/>
                  </a:lnTo>
                  <a:lnTo>
                    <a:pt x="44760" y="25705"/>
                  </a:lnTo>
                  <a:lnTo>
                    <a:pt x="45229" y="26046"/>
                  </a:lnTo>
                  <a:lnTo>
                    <a:pt x="45698" y="26429"/>
                  </a:lnTo>
                  <a:lnTo>
                    <a:pt x="46166" y="26770"/>
                  </a:lnTo>
                  <a:lnTo>
                    <a:pt x="46678" y="27069"/>
                  </a:lnTo>
                  <a:lnTo>
                    <a:pt x="47147" y="27367"/>
                  </a:lnTo>
                  <a:lnTo>
                    <a:pt x="48213" y="26003"/>
                  </a:lnTo>
                  <a:lnTo>
                    <a:pt x="49236" y="24596"/>
                  </a:lnTo>
                  <a:lnTo>
                    <a:pt x="50301" y="23275"/>
                  </a:lnTo>
                  <a:lnTo>
                    <a:pt x="51452" y="21953"/>
                  </a:lnTo>
                  <a:lnTo>
                    <a:pt x="52518" y="20674"/>
                  </a:lnTo>
                  <a:lnTo>
                    <a:pt x="53626" y="19438"/>
                  </a:lnTo>
                  <a:lnTo>
                    <a:pt x="54820" y="18287"/>
                  </a:lnTo>
                  <a:lnTo>
                    <a:pt x="56014" y="17136"/>
                  </a:lnTo>
                  <a:close/>
                  <a:moveTo>
                    <a:pt x="43438" y="26088"/>
                  </a:moveTo>
                  <a:lnTo>
                    <a:pt x="41733" y="27623"/>
                  </a:lnTo>
                  <a:lnTo>
                    <a:pt x="39985" y="29243"/>
                  </a:lnTo>
                  <a:lnTo>
                    <a:pt x="38280" y="30863"/>
                  </a:lnTo>
                  <a:lnTo>
                    <a:pt x="36660" y="32568"/>
                  </a:lnTo>
                  <a:lnTo>
                    <a:pt x="35040" y="34273"/>
                  </a:lnTo>
                  <a:lnTo>
                    <a:pt x="33463" y="36063"/>
                  </a:lnTo>
                  <a:lnTo>
                    <a:pt x="31928" y="37854"/>
                  </a:lnTo>
                  <a:lnTo>
                    <a:pt x="30436" y="39730"/>
                  </a:lnTo>
                  <a:lnTo>
                    <a:pt x="31161" y="40326"/>
                  </a:lnTo>
                  <a:lnTo>
                    <a:pt x="31928" y="40880"/>
                  </a:lnTo>
                  <a:lnTo>
                    <a:pt x="32738" y="41392"/>
                  </a:lnTo>
                  <a:lnTo>
                    <a:pt x="33506" y="41989"/>
                  </a:lnTo>
                  <a:lnTo>
                    <a:pt x="34444" y="42543"/>
                  </a:lnTo>
                  <a:lnTo>
                    <a:pt x="35381" y="43055"/>
                  </a:lnTo>
                  <a:lnTo>
                    <a:pt x="36319" y="43609"/>
                  </a:lnTo>
                  <a:lnTo>
                    <a:pt x="37342" y="44120"/>
                  </a:lnTo>
                  <a:lnTo>
                    <a:pt x="37641" y="43438"/>
                  </a:lnTo>
                  <a:lnTo>
                    <a:pt x="37982" y="42799"/>
                  </a:lnTo>
                  <a:lnTo>
                    <a:pt x="38920" y="40880"/>
                  </a:lnTo>
                  <a:lnTo>
                    <a:pt x="39900" y="39005"/>
                  </a:lnTo>
                  <a:lnTo>
                    <a:pt x="40923" y="37129"/>
                  </a:lnTo>
                  <a:lnTo>
                    <a:pt x="41989" y="35296"/>
                  </a:lnTo>
                  <a:lnTo>
                    <a:pt x="43097" y="33506"/>
                  </a:lnTo>
                  <a:lnTo>
                    <a:pt x="44163" y="31715"/>
                  </a:lnTo>
                  <a:lnTo>
                    <a:pt x="45314" y="30010"/>
                  </a:lnTo>
                  <a:lnTo>
                    <a:pt x="46465" y="28305"/>
                  </a:lnTo>
                  <a:lnTo>
                    <a:pt x="45996" y="28007"/>
                  </a:lnTo>
                  <a:lnTo>
                    <a:pt x="45527" y="27708"/>
                  </a:lnTo>
                  <a:lnTo>
                    <a:pt x="45015" y="27325"/>
                  </a:lnTo>
                  <a:lnTo>
                    <a:pt x="44461" y="26898"/>
                  </a:lnTo>
                  <a:lnTo>
                    <a:pt x="43907" y="26515"/>
                  </a:lnTo>
                  <a:lnTo>
                    <a:pt x="43438" y="26088"/>
                  </a:lnTo>
                  <a:close/>
                  <a:moveTo>
                    <a:pt x="29712" y="40625"/>
                  </a:moveTo>
                  <a:lnTo>
                    <a:pt x="28262" y="42586"/>
                  </a:lnTo>
                  <a:lnTo>
                    <a:pt x="26813" y="44589"/>
                  </a:lnTo>
                  <a:lnTo>
                    <a:pt x="25449" y="46593"/>
                  </a:lnTo>
                  <a:lnTo>
                    <a:pt x="24127" y="48639"/>
                  </a:lnTo>
                  <a:lnTo>
                    <a:pt x="22891" y="50685"/>
                  </a:lnTo>
                  <a:lnTo>
                    <a:pt x="21698" y="52817"/>
                  </a:lnTo>
                  <a:lnTo>
                    <a:pt x="20547" y="54863"/>
                  </a:lnTo>
                  <a:lnTo>
                    <a:pt x="19523" y="56994"/>
                  </a:lnTo>
                  <a:lnTo>
                    <a:pt x="20547" y="57804"/>
                  </a:lnTo>
                  <a:lnTo>
                    <a:pt x="21570" y="58614"/>
                  </a:lnTo>
                  <a:lnTo>
                    <a:pt x="22678" y="59339"/>
                  </a:lnTo>
                  <a:lnTo>
                    <a:pt x="23829" y="60106"/>
                  </a:lnTo>
                  <a:lnTo>
                    <a:pt x="25278" y="61001"/>
                  </a:lnTo>
                  <a:lnTo>
                    <a:pt x="26770" y="61854"/>
                  </a:lnTo>
                  <a:lnTo>
                    <a:pt x="28305" y="62621"/>
                  </a:lnTo>
                  <a:lnTo>
                    <a:pt x="29925" y="63388"/>
                  </a:lnTo>
                  <a:lnTo>
                    <a:pt x="30607" y="61087"/>
                  </a:lnTo>
                  <a:lnTo>
                    <a:pt x="31417" y="58785"/>
                  </a:lnTo>
                  <a:lnTo>
                    <a:pt x="32184" y="56525"/>
                  </a:lnTo>
                  <a:lnTo>
                    <a:pt x="33037" y="54223"/>
                  </a:lnTo>
                  <a:lnTo>
                    <a:pt x="33889" y="51921"/>
                  </a:lnTo>
                  <a:lnTo>
                    <a:pt x="34827" y="49662"/>
                  </a:lnTo>
                  <a:lnTo>
                    <a:pt x="35808" y="47403"/>
                  </a:lnTo>
                  <a:lnTo>
                    <a:pt x="36788" y="45186"/>
                  </a:lnTo>
                  <a:lnTo>
                    <a:pt x="35808" y="44632"/>
                  </a:lnTo>
                  <a:lnTo>
                    <a:pt x="34785" y="44120"/>
                  </a:lnTo>
                  <a:lnTo>
                    <a:pt x="33804" y="43523"/>
                  </a:lnTo>
                  <a:lnTo>
                    <a:pt x="32866" y="42927"/>
                  </a:lnTo>
                  <a:lnTo>
                    <a:pt x="32056" y="42373"/>
                  </a:lnTo>
                  <a:lnTo>
                    <a:pt x="31246" y="41861"/>
                  </a:lnTo>
                  <a:lnTo>
                    <a:pt x="30479" y="41264"/>
                  </a:lnTo>
                  <a:lnTo>
                    <a:pt x="29712" y="40625"/>
                  </a:lnTo>
                  <a:close/>
                  <a:moveTo>
                    <a:pt x="18969" y="58060"/>
                  </a:moveTo>
                  <a:lnTo>
                    <a:pt x="18202" y="59765"/>
                  </a:lnTo>
                  <a:lnTo>
                    <a:pt x="17435" y="61513"/>
                  </a:lnTo>
                  <a:lnTo>
                    <a:pt x="16753" y="63261"/>
                  </a:lnTo>
                  <a:lnTo>
                    <a:pt x="16113" y="64966"/>
                  </a:lnTo>
                  <a:lnTo>
                    <a:pt x="15730" y="66031"/>
                  </a:lnTo>
                  <a:lnTo>
                    <a:pt x="15388" y="67055"/>
                  </a:lnTo>
                  <a:lnTo>
                    <a:pt x="15090" y="68078"/>
                  </a:lnTo>
                  <a:lnTo>
                    <a:pt x="14749" y="69101"/>
                  </a:lnTo>
                  <a:lnTo>
                    <a:pt x="14493" y="70124"/>
                  </a:lnTo>
                  <a:lnTo>
                    <a:pt x="14195" y="71147"/>
                  </a:lnTo>
                  <a:lnTo>
                    <a:pt x="13982" y="72213"/>
                  </a:lnTo>
                  <a:lnTo>
                    <a:pt x="13726" y="73236"/>
                  </a:lnTo>
                  <a:lnTo>
                    <a:pt x="15047" y="74344"/>
                  </a:lnTo>
                  <a:lnTo>
                    <a:pt x="16412" y="75495"/>
                  </a:lnTo>
                  <a:lnTo>
                    <a:pt x="17904" y="76561"/>
                  </a:lnTo>
                  <a:lnTo>
                    <a:pt x="19353" y="77669"/>
                  </a:lnTo>
                  <a:lnTo>
                    <a:pt x="20930" y="78650"/>
                  </a:lnTo>
                  <a:lnTo>
                    <a:pt x="22550" y="79630"/>
                  </a:lnTo>
                  <a:lnTo>
                    <a:pt x="24213" y="80568"/>
                  </a:lnTo>
                  <a:lnTo>
                    <a:pt x="26003" y="81420"/>
                  </a:lnTo>
                  <a:lnTo>
                    <a:pt x="26174" y="79928"/>
                  </a:lnTo>
                  <a:lnTo>
                    <a:pt x="26429" y="78394"/>
                  </a:lnTo>
                  <a:lnTo>
                    <a:pt x="26685" y="76859"/>
                  </a:lnTo>
                  <a:lnTo>
                    <a:pt x="26984" y="75282"/>
                  </a:lnTo>
                  <a:lnTo>
                    <a:pt x="27325" y="73705"/>
                  </a:lnTo>
                  <a:lnTo>
                    <a:pt x="27666" y="72170"/>
                  </a:lnTo>
                  <a:lnTo>
                    <a:pt x="28007" y="70550"/>
                  </a:lnTo>
                  <a:lnTo>
                    <a:pt x="28390" y="68973"/>
                  </a:lnTo>
                  <a:lnTo>
                    <a:pt x="28689" y="67822"/>
                  </a:lnTo>
                  <a:lnTo>
                    <a:pt x="28987" y="66756"/>
                  </a:lnTo>
                  <a:lnTo>
                    <a:pt x="29285" y="65605"/>
                  </a:lnTo>
                  <a:lnTo>
                    <a:pt x="29584" y="64539"/>
                  </a:lnTo>
                  <a:lnTo>
                    <a:pt x="27921" y="63772"/>
                  </a:lnTo>
                  <a:lnTo>
                    <a:pt x="26301" y="62877"/>
                  </a:lnTo>
                  <a:lnTo>
                    <a:pt x="24724" y="61982"/>
                  </a:lnTo>
                  <a:lnTo>
                    <a:pt x="23190" y="61087"/>
                  </a:lnTo>
                  <a:lnTo>
                    <a:pt x="22081" y="60362"/>
                  </a:lnTo>
                  <a:lnTo>
                    <a:pt x="21058" y="59637"/>
                  </a:lnTo>
                  <a:lnTo>
                    <a:pt x="19950" y="58827"/>
                  </a:lnTo>
                  <a:lnTo>
                    <a:pt x="18969" y="58060"/>
                  </a:lnTo>
                  <a:close/>
                  <a:moveTo>
                    <a:pt x="13470" y="74557"/>
                  </a:moveTo>
                  <a:lnTo>
                    <a:pt x="13172" y="76433"/>
                  </a:lnTo>
                  <a:lnTo>
                    <a:pt x="12916" y="78309"/>
                  </a:lnTo>
                  <a:lnTo>
                    <a:pt x="12746" y="80142"/>
                  </a:lnTo>
                  <a:lnTo>
                    <a:pt x="12703" y="81975"/>
                  </a:lnTo>
                  <a:lnTo>
                    <a:pt x="12660" y="83808"/>
                  </a:lnTo>
                  <a:lnTo>
                    <a:pt x="12746" y="85555"/>
                  </a:lnTo>
                  <a:lnTo>
                    <a:pt x="12873" y="87261"/>
                  </a:lnTo>
                  <a:lnTo>
                    <a:pt x="13129" y="89008"/>
                  </a:lnTo>
                  <a:lnTo>
                    <a:pt x="14110" y="89818"/>
                  </a:lnTo>
                  <a:lnTo>
                    <a:pt x="15133" y="90671"/>
                  </a:lnTo>
                  <a:lnTo>
                    <a:pt x="16156" y="91481"/>
                  </a:lnTo>
                  <a:lnTo>
                    <a:pt x="17264" y="92291"/>
                  </a:lnTo>
                  <a:lnTo>
                    <a:pt x="18330" y="93015"/>
                  </a:lnTo>
                  <a:lnTo>
                    <a:pt x="19481" y="93740"/>
                  </a:lnTo>
                  <a:lnTo>
                    <a:pt x="20632" y="94507"/>
                  </a:lnTo>
                  <a:lnTo>
                    <a:pt x="21868" y="95190"/>
                  </a:lnTo>
                  <a:lnTo>
                    <a:pt x="22721" y="95658"/>
                  </a:lnTo>
                  <a:lnTo>
                    <a:pt x="23531" y="96170"/>
                  </a:lnTo>
                  <a:lnTo>
                    <a:pt x="24426" y="96596"/>
                  </a:lnTo>
                  <a:lnTo>
                    <a:pt x="25321" y="97065"/>
                  </a:lnTo>
                  <a:lnTo>
                    <a:pt x="25278" y="96127"/>
                  </a:lnTo>
                  <a:lnTo>
                    <a:pt x="25193" y="95147"/>
                  </a:lnTo>
                  <a:lnTo>
                    <a:pt x="25150" y="94166"/>
                  </a:lnTo>
                  <a:lnTo>
                    <a:pt x="25150" y="93186"/>
                  </a:lnTo>
                  <a:lnTo>
                    <a:pt x="25150" y="91950"/>
                  </a:lnTo>
                  <a:lnTo>
                    <a:pt x="25193" y="90671"/>
                  </a:lnTo>
                  <a:lnTo>
                    <a:pt x="25278" y="89392"/>
                  </a:lnTo>
                  <a:lnTo>
                    <a:pt x="25321" y="88071"/>
                  </a:lnTo>
                  <a:lnTo>
                    <a:pt x="25406" y="86749"/>
                  </a:lnTo>
                  <a:lnTo>
                    <a:pt x="25492" y="85428"/>
                  </a:lnTo>
                  <a:lnTo>
                    <a:pt x="25662" y="84021"/>
                  </a:lnTo>
                  <a:lnTo>
                    <a:pt x="25790" y="82657"/>
                  </a:lnTo>
                  <a:lnTo>
                    <a:pt x="23957" y="81719"/>
                  </a:lnTo>
                  <a:lnTo>
                    <a:pt x="22166" y="80738"/>
                  </a:lnTo>
                  <a:lnTo>
                    <a:pt x="20419" y="79673"/>
                  </a:lnTo>
                  <a:lnTo>
                    <a:pt x="18714" y="78564"/>
                  </a:lnTo>
                  <a:lnTo>
                    <a:pt x="17349" y="77669"/>
                  </a:lnTo>
                  <a:lnTo>
                    <a:pt x="15985" y="76603"/>
                  </a:lnTo>
                  <a:lnTo>
                    <a:pt x="14706" y="75580"/>
                  </a:lnTo>
                  <a:lnTo>
                    <a:pt x="13470" y="74557"/>
                  </a:lnTo>
                  <a:close/>
                  <a:moveTo>
                    <a:pt x="13513" y="90841"/>
                  </a:moveTo>
                  <a:lnTo>
                    <a:pt x="13854" y="92206"/>
                  </a:lnTo>
                  <a:lnTo>
                    <a:pt x="14280" y="93484"/>
                  </a:lnTo>
                  <a:lnTo>
                    <a:pt x="14706" y="94678"/>
                  </a:lnTo>
                  <a:lnTo>
                    <a:pt x="15261" y="95914"/>
                  </a:lnTo>
                  <a:lnTo>
                    <a:pt x="15772" y="97150"/>
                  </a:lnTo>
                  <a:lnTo>
                    <a:pt x="16412" y="98259"/>
                  </a:lnTo>
                  <a:lnTo>
                    <a:pt x="17179" y="99410"/>
                  </a:lnTo>
                  <a:lnTo>
                    <a:pt x="17904" y="100518"/>
                  </a:lnTo>
                  <a:lnTo>
                    <a:pt x="18969" y="101456"/>
                  </a:lnTo>
                  <a:lnTo>
                    <a:pt x="20120" y="102351"/>
                  </a:lnTo>
                  <a:lnTo>
                    <a:pt x="21229" y="103246"/>
                  </a:lnTo>
                  <a:lnTo>
                    <a:pt x="22465" y="104142"/>
                  </a:lnTo>
                  <a:lnTo>
                    <a:pt x="23701" y="104952"/>
                  </a:lnTo>
                  <a:lnTo>
                    <a:pt x="24980" y="105761"/>
                  </a:lnTo>
                  <a:lnTo>
                    <a:pt x="26259" y="106529"/>
                  </a:lnTo>
                  <a:lnTo>
                    <a:pt x="27580" y="107253"/>
                  </a:lnTo>
                  <a:lnTo>
                    <a:pt x="27239" y="106316"/>
                  </a:lnTo>
                  <a:lnTo>
                    <a:pt x="26813" y="105293"/>
                  </a:lnTo>
                  <a:lnTo>
                    <a:pt x="26557" y="104269"/>
                  </a:lnTo>
                  <a:lnTo>
                    <a:pt x="26259" y="103204"/>
                  </a:lnTo>
                  <a:lnTo>
                    <a:pt x="26003" y="102053"/>
                  </a:lnTo>
                  <a:lnTo>
                    <a:pt x="25790" y="100902"/>
                  </a:lnTo>
                  <a:lnTo>
                    <a:pt x="25619" y="99666"/>
                  </a:lnTo>
                  <a:lnTo>
                    <a:pt x="25449" y="98387"/>
                  </a:lnTo>
                  <a:lnTo>
                    <a:pt x="24383" y="97875"/>
                  </a:lnTo>
                  <a:lnTo>
                    <a:pt x="23360" y="97364"/>
                  </a:lnTo>
                  <a:lnTo>
                    <a:pt x="22252" y="96809"/>
                  </a:lnTo>
                  <a:lnTo>
                    <a:pt x="21271" y="96213"/>
                  </a:lnTo>
                  <a:lnTo>
                    <a:pt x="20206" y="95616"/>
                  </a:lnTo>
                  <a:lnTo>
                    <a:pt x="19182" y="94976"/>
                  </a:lnTo>
                  <a:lnTo>
                    <a:pt x="18202" y="94337"/>
                  </a:lnTo>
                  <a:lnTo>
                    <a:pt x="17222" y="93655"/>
                  </a:lnTo>
                  <a:lnTo>
                    <a:pt x="16284" y="92973"/>
                  </a:lnTo>
                  <a:lnTo>
                    <a:pt x="15346" y="92291"/>
                  </a:lnTo>
                  <a:lnTo>
                    <a:pt x="14408" y="91609"/>
                  </a:lnTo>
                  <a:lnTo>
                    <a:pt x="13513" y="90841"/>
                  </a:lnTo>
                  <a:close/>
                  <a:moveTo>
                    <a:pt x="79673" y="4944"/>
                  </a:moveTo>
                  <a:lnTo>
                    <a:pt x="78735" y="4561"/>
                  </a:lnTo>
                  <a:lnTo>
                    <a:pt x="77754" y="4220"/>
                  </a:lnTo>
                  <a:lnTo>
                    <a:pt x="76774" y="3921"/>
                  </a:lnTo>
                  <a:lnTo>
                    <a:pt x="75793" y="3580"/>
                  </a:lnTo>
                  <a:lnTo>
                    <a:pt x="74770" y="3282"/>
                  </a:lnTo>
                  <a:lnTo>
                    <a:pt x="73747" y="3069"/>
                  </a:lnTo>
                  <a:lnTo>
                    <a:pt x="72682" y="2813"/>
                  </a:lnTo>
                  <a:lnTo>
                    <a:pt x="71658" y="2557"/>
                  </a:lnTo>
                  <a:lnTo>
                    <a:pt x="71147" y="2642"/>
                  </a:lnTo>
                  <a:lnTo>
                    <a:pt x="70635" y="2813"/>
                  </a:lnTo>
                  <a:lnTo>
                    <a:pt x="70166" y="2984"/>
                  </a:lnTo>
                  <a:lnTo>
                    <a:pt x="69655" y="3239"/>
                  </a:lnTo>
                  <a:lnTo>
                    <a:pt x="69101" y="3538"/>
                  </a:lnTo>
                  <a:lnTo>
                    <a:pt x="68632" y="3879"/>
                  </a:lnTo>
                  <a:lnTo>
                    <a:pt x="68120" y="4220"/>
                  </a:lnTo>
                  <a:lnTo>
                    <a:pt x="67609" y="4689"/>
                  </a:lnTo>
                  <a:lnTo>
                    <a:pt x="68930" y="5072"/>
                  </a:lnTo>
                  <a:lnTo>
                    <a:pt x="70209" y="5499"/>
                  </a:lnTo>
                  <a:lnTo>
                    <a:pt x="71360" y="6053"/>
                  </a:lnTo>
                  <a:lnTo>
                    <a:pt x="72554" y="6564"/>
                  </a:lnTo>
                  <a:lnTo>
                    <a:pt x="74259" y="6053"/>
                  </a:lnTo>
                  <a:lnTo>
                    <a:pt x="76049" y="5541"/>
                  </a:lnTo>
                  <a:lnTo>
                    <a:pt x="76987" y="5413"/>
                  </a:lnTo>
                  <a:lnTo>
                    <a:pt x="77840" y="5200"/>
                  </a:lnTo>
                  <a:lnTo>
                    <a:pt x="78735" y="5072"/>
                  </a:lnTo>
                  <a:lnTo>
                    <a:pt x="79673" y="4944"/>
                  </a:lnTo>
                  <a:close/>
                  <a:moveTo>
                    <a:pt x="29072" y="110067"/>
                  </a:moveTo>
                  <a:lnTo>
                    <a:pt x="28817" y="109555"/>
                  </a:lnTo>
                  <a:lnTo>
                    <a:pt x="28433" y="109044"/>
                  </a:lnTo>
                  <a:lnTo>
                    <a:pt x="27325" y="108447"/>
                  </a:lnTo>
                  <a:lnTo>
                    <a:pt x="26259" y="107850"/>
                  </a:lnTo>
                  <a:lnTo>
                    <a:pt x="25108" y="107211"/>
                  </a:lnTo>
                  <a:lnTo>
                    <a:pt x="24085" y="106571"/>
                  </a:lnTo>
                  <a:lnTo>
                    <a:pt x="25321" y="107467"/>
                  </a:lnTo>
                  <a:lnTo>
                    <a:pt x="26557" y="108404"/>
                  </a:lnTo>
                  <a:lnTo>
                    <a:pt x="27836" y="109214"/>
                  </a:lnTo>
                  <a:lnTo>
                    <a:pt x="29072" y="110067"/>
                  </a:lnTo>
                  <a:close/>
                  <a:moveTo>
                    <a:pt x="61811" y="12277"/>
                  </a:moveTo>
                  <a:lnTo>
                    <a:pt x="62920" y="11509"/>
                  </a:lnTo>
                  <a:lnTo>
                    <a:pt x="64071" y="10742"/>
                  </a:lnTo>
                  <a:lnTo>
                    <a:pt x="65179" y="10017"/>
                  </a:lnTo>
                  <a:lnTo>
                    <a:pt x="66330" y="9378"/>
                  </a:lnTo>
                  <a:lnTo>
                    <a:pt x="67481" y="8738"/>
                  </a:lnTo>
                  <a:lnTo>
                    <a:pt x="68674" y="8142"/>
                  </a:lnTo>
                  <a:lnTo>
                    <a:pt x="69868" y="7630"/>
                  </a:lnTo>
                  <a:lnTo>
                    <a:pt x="71019" y="7119"/>
                  </a:lnTo>
                  <a:lnTo>
                    <a:pt x="69996" y="6692"/>
                  </a:lnTo>
                  <a:lnTo>
                    <a:pt x="68930" y="6309"/>
                  </a:lnTo>
                  <a:lnTo>
                    <a:pt x="67779" y="5925"/>
                  </a:lnTo>
                  <a:lnTo>
                    <a:pt x="66628" y="5584"/>
                  </a:lnTo>
                  <a:lnTo>
                    <a:pt x="66031" y="6223"/>
                  </a:lnTo>
                  <a:lnTo>
                    <a:pt x="65435" y="6948"/>
                  </a:lnTo>
                  <a:lnTo>
                    <a:pt x="64838" y="7673"/>
                  </a:lnTo>
                  <a:lnTo>
                    <a:pt x="64241" y="8440"/>
                  </a:lnTo>
                  <a:lnTo>
                    <a:pt x="63602" y="9335"/>
                  </a:lnTo>
                  <a:lnTo>
                    <a:pt x="63005" y="10273"/>
                  </a:lnTo>
                  <a:lnTo>
                    <a:pt x="62408" y="11253"/>
                  </a:lnTo>
                  <a:lnTo>
                    <a:pt x="61811" y="12277"/>
                  </a:lnTo>
                  <a:close/>
                  <a:moveTo>
                    <a:pt x="58230" y="16667"/>
                  </a:moveTo>
                  <a:lnTo>
                    <a:pt x="56866" y="17861"/>
                  </a:lnTo>
                  <a:lnTo>
                    <a:pt x="55545" y="19140"/>
                  </a:lnTo>
                  <a:lnTo>
                    <a:pt x="54266" y="20547"/>
                  </a:lnTo>
                  <a:lnTo>
                    <a:pt x="52987" y="21911"/>
                  </a:lnTo>
                  <a:lnTo>
                    <a:pt x="51793" y="23317"/>
                  </a:lnTo>
                  <a:lnTo>
                    <a:pt x="50557" y="24809"/>
                  </a:lnTo>
                  <a:lnTo>
                    <a:pt x="49364" y="26387"/>
                  </a:lnTo>
                  <a:lnTo>
                    <a:pt x="48213" y="27879"/>
                  </a:lnTo>
                  <a:lnTo>
                    <a:pt x="49321" y="28433"/>
                  </a:lnTo>
                  <a:lnTo>
                    <a:pt x="50515" y="28944"/>
                  </a:lnTo>
                  <a:lnTo>
                    <a:pt x="51751" y="29371"/>
                  </a:lnTo>
                  <a:lnTo>
                    <a:pt x="52987" y="29712"/>
                  </a:lnTo>
                  <a:lnTo>
                    <a:pt x="53584" y="27964"/>
                  </a:lnTo>
                  <a:lnTo>
                    <a:pt x="54223" y="26174"/>
                  </a:lnTo>
                  <a:lnTo>
                    <a:pt x="54863" y="24511"/>
                  </a:lnTo>
                  <a:lnTo>
                    <a:pt x="55545" y="22849"/>
                  </a:lnTo>
                  <a:lnTo>
                    <a:pt x="56184" y="21229"/>
                  </a:lnTo>
                  <a:lnTo>
                    <a:pt x="56866" y="19651"/>
                  </a:lnTo>
                  <a:lnTo>
                    <a:pt x="57506" y="18117"/>
                  </a:lnTo>
                  <a:lnTo>
                    <a:pt x="58230" y="16667"/>
                  </a:lnTo>
                  <a:close/>
                  <a:moveTo>
                    <a:pt x="47488" y="28902"/>
                  </a:moveTo>
                  <a:lnTo>
                    <a:pt x="46337" y="30564"/>
                  </a:lnTo>
                  <a:lnTo>
                    <a:pt x="45186" y="32269"/>
                  </a:lnTo>
                  <a:lnTo>
                    <a:pt x="44078" y="34017"/>
                  </a:lnTo>
                  <a:lnTo>
                    <a:pt x="43055" y="35850"/>
                  </a:lnTo>
                  <a:lnTo>
                    <a:pt x="41946" y="37683"/>
                  </a:lnTo>
                  <a:lnTo>
                    <a:pt x="40966" y="39474"/>
                  </a:lnTo>
                  <a:lnTo>
                    <a:pt x="39985" y="41349"/>
                  </a:lnTo>
                  <a:lnTo>
                    <a:pt x="39005" y="43268"/>
                  </a:lnTo>
                  <a:lnTo>
                    <a:pt x="38706" y="43950"/>
                  </a:lnTo>
                  <a:lnTo>
                    <a:pt x="38365" y="44589"/>
                  </a:lnTo>
                  <a:lnTo>
                    <a:pt x="39474" y="45101"/>
                  </a:lnTo>
                  <a:lnTo>
                    <a:pt x="40582" y="45527"/>
                  </a:lnTo>
                  <a:lnTo>
                    <a:pt x="41733" y="45953"/>
                  </a:lnTo>
                  <a:lnTo>
                    <a:pt x="42884" y="46380"/>
                  </a:lnTo>
                  <a:lnTo>
                    <a:pt x="44078" y="46763"/>
                  </a:lnTo>
                  <a:lnTo>
                    <a:pt x="45229" y="47104"/>
                  </a:lnTo>
                  <a:lnTo>
                    <a:pt x="46507" y="47445"/>
                  </a:lnTo>
                  <a:lnTo>
                    <a:pt x="47744" y="47744"/>
                  </a:lnTo>
                  <a:lnTo>
                    <a:pt x="48298" y="45527"/>
                  </a:lnTo>
                  <a:lnTo>
                    <a:pt x="48895" y="43310"/>
                  </a:lnTo>
                  <a:lnTo>
                    <a:pt x="49492" y="41179"/>
                  </a:lnTo>
                  <a:lnTo>
                    <a:pt x="50046" y="39047"/>
                  </a:lnTo>
                  <a:lnTo>
                    <a:pt x="50685" y="36916"/>
                  </a:lnTo>
                  <a:lnTo>
                    <a:pt x="51325" y="34870"/>
                  </a:lnTo>
                  <a:lnTo>
                    <a:pt x="51964" y="32866"/>
                  </a:lnTo>
                  <a:lnTo>
                    <a:pt x="52603" y="30863"/>
                  </a:lnTo>
                  <a:lnTo>
                    <a:pt x="51239" y="30436"/>
                  </a:lnTo>
                  <a:lnTo>
                    <a:pt x="49960" y="29968"/>
                  </a:lnTo>
                  <a:lnTo>
                    <a:pt x="48682" y="29456"/>
                  </a:lnTo>
                  <a:lnTo>
                    <a:pt x="47488" y="28902"/>
                  </a:lnTo>
                  <a:close/>
                  <a:moveTo>
                    <a:pt x="37896" y="45698"/>
                  </a:moveTo>
                  <a:lnTo>
                    <a:pt x="36831" y="47872"/>
                  </a:lnTo>
                  <a:lnTo>
                    <a:pt x="35850" y="50131"/>
                  </a:lnTo>
                  <a:lnTo>
                    <a:pt x="34998" y="52390"/>
                  </a:lnTo>
                  <a:lnTo>
                    <a:pt x="34103" y="54735"/>
                  </a:lnTo>
                  <a:lnTo>
                    <a:pt x="33250" y="57037"/>
                  </a:lnTo>
                  <a:lnTo>
                    <a:pt x="32440" y="59296"/>
                  </a:lnTo>
                  <a:lnTo>
                    <a:pt x="31715" y="61598"/>
                  </a:lnTo>
                  <a:lnTo>
                    <a:pt x="30991" y="63900"/>
                  </a:lnTo>
                  <a:lnTo>
                    <a:pt x="32483" y="64497"/>
                  </a:lnTo>
                  <a:lnTo>
                    <a:pt x="33975" y="65094"/>
                  </a:lnTo>
                  <a:lnTo>
                    <a:pt x="35467" y="65648"/>
                  </a:lnTo>
                  <a:lnTo>
                    <a:pt x="37044" y="66159"/>
                  </a:lnTo>
                  <a:lnTo>
                    <a:pt x="38664" y="66628"/>
                  </a:lnTo>
                  <a:lnTo>
                    <a:pt x="40284" y="67097"/>
                  </a:lnTo>
                  <a:lnTo>
                    <a:pt x="41904" y="67523"/>
                  </a:lnTo>
                  <a:lnTo>
                    <a:pt x="43566" y="67865"/>
                  </a:lnTo>
                  <a:lnTo>
                    <a:pt x="43992" y="65776"/>
                  </a:lnTo>
                  <a:lnTo>
                    <a:pt x="44376" y="63644"/>
                  </a:lnTo>
                  <a:lnTo>
                    <a:pt x="44760" y="61555"/>
                  </a:lnTo>
                  <a:lnTo>
                    <a:pt x="45143" y="59381"/>
                  </a:lnTo>
                  <a:lnTo>
                    <a:pt x="45612" y="57250"/>
                  </a:lnTo>
                  <a:lnTo>
                    <a:pt x="46039" y="55119"/>
                  </a:lnTo>
                  <a:lnTo>
                    <a:pt x="46507" y="52987"/>
                  </a:lnTo>
                  <a:lnTo>
                    <a:pt x="47019" y="50898"/>
                  </a:lnTo>
                  <a:lnTo>
                    <a:pt x="47104" y="50387"/>
                  </a:lnTo>
                  <a:lnTo>
                    <a:pt x="47232" y="49833"/>
                  </a:lnTo>
                  <a:lnTo>
                    <a:pt x="47360" y="49364"/>
                  </a:lnTo>
                  <a:lnTo>
                    <a:pt x="47488" y="48852"/>
                  </a:lnTo>
                  <a:lnTo>
                    <a:pt x="46166" y="48511"/>
                  </a:lnTo>
                  <a:lnTo>
                    <a:pt x="44973" y="48213"/>
                  </a:lnTo>
                  <a:lnTo>
                    <a:pt x="43694" y="47829"/>
                  </a:lnTo>
                  <a:lnTo>
                    <a:pt x="42500" y="47445"/>
                  </a:lnTo>
                  <a:lnTo>
                    <a:pt x="41264" y="47062"/>
                  </a:lnTo>
                  <a:lnTo>
                    <a:pt x="40156" y="46593"/>
                  </a:lnTo>
                  <a:lnTo>
                    <a:pt x="39005" y="46166"/>
                  </a:lnTo>
                  <a:lnTo>
                    <a:pt x="37896" y="45698"/>
                  </a:lnTo>
                  <a:close/>
                  <a:moveTo>
                    <a:pt x="30650" y="65008"/>
                  </a:moveTo>
                  <a:lnTo>
                    <a:pt x="30351" y="66074"/>
                  </a:lnTo>
                  <a:lnTo>
                    <a:pt x="30095" y="67140"/>
                  </a:lnTo>
                  <a:lnTo>
                    <a:pt x="29840" y="68163"/>
                  </a:lnTo>
                  <a:lnTo>
                    <a:pt x="29541" y="69186"/>
                  </a:lnTo>
                  <a:lnTo>
                    <a:pt x="29158" y="70891"/>
                  </a:lnTo>
                  <a:lnTo>
                    <a:pt x="28731" y="72511"/>
                  </a:lnTo>
                  <a:lnTo>
                    <a:pt x="28390" y="74131"/>
                  </a:lnTo>
                  <a:lnTo>
                    <a:pt x="28092" y="75666"/>
                  </a:lnTo>
                  <a:lnTo>
                    <a:pt x="27836" y="77285"/>
                  </a:lnTo>
                  <a:lnTo>
                    <a:pt x="27538" y="78863"/>
                  </a:lnTo>
                  <a:lnTo>
                    <a:pt x="27282" y="80440"/>
                  </a:lnTo>
                  <a:lnTo>
                    <a:pt x="27069" y="81975"/>
                  </a:lnTo>
                  <a:lnTo>
                    <a:pt x="28689" y="82699"/>
                  </a:lnTo>
                  <a:lnTo>
                    <a:pt x="30436" y="83467"/>
                  </a:lnTo>
                  <a:lnTo>
                    <a:pt x="32142" y="84063"/>
                  </a:lnTo>
                  <a:lnTo>
                    <a:pt x="33847" y="84703"/>
                  </a:lnTo>
                  <a:lnTo>
                    <a:pt x="35680" y="85300"/>
                  </a:lnTo>
                  <a:lnTo>
                    <a:pt x="37470" y="85854"/>
                  </a:lnTo>
                  <a:lnTo>
                    <a:pt x="39346" y="86408"/>
                  </a:lnTo>
                  <a:lnTo>
                    <a:pt x="41264" y="86834"/>
                  </a:lnTo>
                  <a:lnTo>
                    <a:pt x="41435" y="84703"/>
                  </a:lnTo>
                  <a:lnTo>
                    <a:pt x="41605" y="82571"/>
                  </a:lnTo>
                  <a:lnTo>
                    <a:pt x="41861" y="80355"/>
                  </a:lnTo>
                  <a:lnTo>
                    <a:pt x="42117" y="78138"/>
                  </a:lnTo>
                  <a:lnTo>
                    <a:pt x="42415" y="75921"/>
                  </a:lnTo>
                  <a:lnTo>
                    <a:pt x="42714" y="73619"/>
                  </a:lnTo>
                  <a:lnTo>
                    <a:pt x="43055" y="71360"/>
                  </a:lnTo>
                  <a:lnTo>
                    <a:pt x="43438" y="69058"/>
                  </a:lnTo>
                  <a:lnTo>
                    <a:pt x="41733" y="68674"/>
                  </a:lnTo>
                  <a:lnTo>
                    <a:pt x="40028" y="68291"/>
                  </a:lnTo>
                  <a:lnTo>
                    <a:pt x="38408" y="67779"/>
                  </a:lnTo>
                  <a:lnTo>
                    <a:pt x="36788" y="67268"/>
                  </a:lnTo>
                  <a:lnTo>
                    <a:pt x="35211" y="66799"/>
                  </a:lnTo>
                  <a:lnTo>
                    <a:pt x="33676" y="66202"/>
                  </a:lnTo>
                  <a:lnTo>
                    <a:pt x="32142" y="65605"/>
                  </a:lnTo>
                  <a:lnTo>
                    <a:pt x="30650" y="65008"/>
                  </a:lnTo>
                  <a:close/>
                  <a:moveTo>
                    <a:pt x="26941" y="83211"/>
                  </a:moveTo>
                  <a:lnTo>
                    <a:pt x="26770" y="84532"/>
                  </a:lnTo>
                  <a:lnTo>
                    <a:pt x="26642" y="85811"/>
                  </a:lnTo>
                  <a:lnTo>
                    <a:pt x="26557" y="87090"/>
                  </a:lnTo>
                  <a:lnTo>
                    <a:pt x="26429" y="88326"/>
                  </a:lnTo>
                  <a:lnTo>
                    <a:pt x="26387" y="89605"/>
                  </a:lnTo>
                  <a:lnTo>
                    <a:pt x="26344" y="90756"/>
                  </a:lnTo>
                  <a:lnTo>
                    <a:pt x="26344" y="91992"/>
                  </a:lnTo>
                  <a:lnTo>
                    <a:pt x="26344" y="93186"/>
                  </a:lnTo>
                  <a:lnTo>
                    <a:pt x="26344" y="94294"/>
                  </a:lnTo>
                  <a:lnTo>
                    <a:pt x="26387" y="95445"/>
                  </a:lnTo>
                  <a:lnTo>
                    <a:pt x="26429" y="96554"/>
                  </a:lnTo>
                  <a:lnTo>
                    <a:pt x="26557" y="97619"/>
                  </a:lnTo>
                  <a:lnTo>
                    <a:pt x="28220" y="98387"/>
                  </a:lnTo>
                  <a:lnTo>
                    <a:pt x="29925" y="99069"/>
                  </a:lnTo>
                  <a:lnTo>
                    <a:pt x="31630" y="99751"/>
                  </a:lnTo>
                  <a:lnTo>
                    <a:pt x="33463" y="100390"/>
                  </a:lnTo>
                  <a:lnTo>
                    <a:pt x="35296" y="100987"/>
                  </a:lnTo>
                  <a:lnTo>
                    <a:pt x="37087" y="101499"/>
                  </a:lnTo>
                  <a:lnTo>
                    <a:pt x="39005" y="102010"/>
                  </a:lnTo>
                  <a:lnTo>
                    <a:pt x="40923" y="102436"/>
                  </a:lnTo>
                  <a:lnTo>
                    <a:pt x="40923" y="102095"/>
                  </a:lnTo>
                  <a:lnTo>
                    <a:pt x="40880" y="101712"/>
                  </a:lnTo>
                  <a:lnTo>
                    <a:pt x="40880" y="101328"/>
                  </a:lnTo>
                  <a:lnTo>
                    <a:pt x="40880" y="100987"/>
                  </a:lnTo>
                  <a:lnTo>
                    <a:pt x="40838" y="99452"/>
                  </a:lnTo>
                  <a:lnTo>
                    <a:pt x="40795" y="97918"/>
                  </a:lnTo>
                  <a:lnTo>
                    <a:pt x="40795" y="96426"/>
                  </a:lnTo>
                  <a:lnTo>
                    <a:pt x="40838" y="94806"/>
                  </a:lnTo>
                  <a:lnTo>
                    <a:pt x="40880" y="93101"/>
                  </a:lnTo>
                  <a:lnTo>
                    <a:pt x="40966" y="91438"/>
                  </a:lnTo>
                  <a:lnTo>
                    <a:pt x="41008" y="89776"/>
                  </a:lnTo>
                  <a:lnTo>
                    <a:pt x="41179" y="88028"/>
                  </a:lnTo>
                  <a:lnTo>
                    <a:pt x="39261" y="87559"/>
                  </a:lnTo>
                  <a:lnTo>
                    <a:pt x="37385" y="87047"/>
                  </a:lnTo>
                  <a:lnTo>
                    <a:pt x="35595" y="86493"/>
                  </a:lnTo>
                  <a:lnTo>
                    <a:pt x="33761" y="85896"/>
                  </a:lnTo>
                  <a:lnTo>
                    <a:pt x="31971" y="85300"/>
                  </a:lnTo>
                  <a:lnTo>
                    <a:pt x="30266" y="84618"/>
                  </a:lnTo>
                  <a:lnTo>
                    <a:pt x="28603" y="83936"/>
                  </a:lnTo>
                  <a:lnTo>
                    <a:pt x="26941" y="83211"/>
                  </a:lnTo>
                  <a:close/>
                  <a:moveTo>
                    <a:pt x="26685" y="98984"/>
                  </a:moveTo>
                  <a:lnTo>
                    <a:pt x="26898" y="100305"/>
                  </a:lnTo>
                  <a:lnTo>
                    <a:pt x="27069" y="101626"/>
                  </a:lnTo>
                  <a:lnTo>
                    <a:pt x="27367" y="102863"/>
                  </a:lnTo>
                  <a:lnTo>
                    <a:pt x="27666" y="104014"/>
                  </a:lnTo>
                  <a:lnTo>
                    <a:pt x="28007" y="105165"/>
                  </a:lnTo>
                  <a:lnTo>
                    <a:pt x="28390" y="106230"/>
                  </a:lnTo>
                  <a:lnTo>
                    <a:pt x="28859" y="107211"/>
                  </a:lnTo>
                  <a:lnTo>
                    <a:pt x="29285" y="108149"/>
                  </a:lnTo>
                  <a:lnTo>
                    <a:pt x="30095" y="108532"/>
                  </a:lnTo>
                  <a:lnTo>
                    <a:pt x="30863" y="108873"/>
                  </a:lnTo>
                  <a:lnTo>
                    <a:pt x="31715" y="109300"/>
                  </a:lnTo>
                  <a:lnTo>
                    <a:pt x="32483" y="109641"/>
                  </a:lnTo>
                  <a:lnTo>
                    <a:pt x="33719" y="110110"/>
                  </a:lnTo>
                  <a:lnTo>
                    <a:pt x="34870" y="110621"/>
                  </a:lnTo>
                  <a:lnTo>
                    <a:pt x="36149" y="111047"/>
                  </a:lnTo>
                  <a:lnTo>
                    <a:pt x="37385" y="111474"/>
                  </a:lnTo>
                  <a:lnTo>
                    <a:pt x="38664" y="111900"/>
                  </a:lnTo>
                  <a:lnTo>
                    <a:pt x="39943" y="112284"/>
                  </a:lnTo>
                  <a:lnTo>
                    <a:pt x="41264" y="112625"/>
                  </a:lnTo>
                  <a:lnTo>
                    <a:pt x="42586" y="112966"/>
                  </a:lnTo>
                  <a:lnTo>
                    <a:pt x="42287" y="111985"/>
                  </a:lnTo>
                  <a:lnTo>
                    <a:pt x="42074" y="110962"/>
                  </a:lnTo>
                  <a:lnTo>
                    <a:pt x="41818" y="109854"/>
                  </a:lnTo>
                  <a:lnTo>
                    <a:pt x="41605" y="108746"/>
                  </a:lnTo>
                  <a:lnTo>
                    <a:pt x="41435" y="107552"/>
                  </a:lnTo>
                  <a:lnTo>
                    <a:pt x="41264" y="106316"/>
                  </a:lnTo>
                  <a:lnTo>
                    <a:pt x="41136" y="104994"/>
                  </a:lnTo>
                  <a:lnTo>
                    <a:pt x="41008" y="103673"/>
                  </a:lnTo>
                  <a:lnTo>
                    <a:pt x="39090" y="103246"/>
                  </a:lnTo>
                  <a:lnTo>
                    <a:pt x="37257" y="102735"/>
                  </a:lnTo>
                  <a:lnTo>
                    <a:pt x="35381" y="102223"/>
                  </a:lnTo>
                  <a:lnTo>
                    <a:pt x="33548" y="101626"/>
                  </a:lnTo>
                  <a:lnTo>
                    <a:pt x="31801" y="101030"/>
                  </a:lnTo>
                  <a:lnTo>
                    <a:pt x="30095" y="100390"/>
                  </a:lnTo>
                  <a:lnTo>
                    <a:pt x="28348" y="99708"/>
                  </a:lnTo>
                  <a:lnTo>
                    <a:pt x="26685" y="98984"/>
                  </a:lnTo>
                  <a:close/>
                  <a:moveTo>
                    <a:pt x="30522" y="110024"/>
                  </a:moveTo>
                  <a:lnTo>
                    <a:pt x="31119" y="110706"/>
                  </a:lnTo>
                  <a:lnTo>
                    <a:pt x="31758" y="111346"/>
                  </a:lnTo>
                  <a:lnTo>
                    <a:pt x="32440" y="111900"/>
                  </a:lnTo>
                  <a:lnTo>
                    <a:pt x="33122" y="112326"/>
                  </a:lnTo>
                  <a:lnTo>
                    <a:pt x="34486" y="113008"/>
                  </a:lnTo>
                  <a:lnTo>
                    <a:pt x="35850" y="113648"/>
                  </a:lnTo>
                  <a:lnTo>
                    <a:pt x="37257" y="114245"/>
                  </a:lnTo>
                  <a:lnTo>
                    <a:pt x="38621" y="114841"/>
                  </a:lnTo>
                  <a:lnTo>
                    <a:pt x="40028" y="115310"/>
                  </a:lnTo>
                  <a:lnTo>
                    <a:pt x="41477" y="115865"/>
                  </a:lnTo>
                  <a:lnTo>
                    <a:pt x="42927" y="116291"/>
                  </a:lnTo>
                  <a:lnTo>
                    <a:pt x="44419" y="116760"/>
                  </a:lnTo>
                  <a:lnTo>
                    <a:pt x="44035" y="116206"/>
                  </a:lnTo>
                  <a:lnTo>
                    <a:pt x="43694" y="115609"/>
                  </a:lnTo>
                  <a:lnTo>
                    <a:pt x="43396" y="114969"/>
                  </a:lnTo>
                  <a:lnTo>
                    <a:pt x="43097" y="114287"/>
                  </a:lnTo>
                  <a:lnTo>
                    <a:pt x="41605" y="113904"/>
                  </a:lnTo>
                  <a:lnTo>
                    <a:pt x="40198" y="113563"/>
                  </a:lnTo>
                  <a:lnTo>
                    <a:pt x="38749" y="113094"/>
                  </a:lnTo>
                  <a:lnTo>
                    <a:pt x="37385" y="112710"/>
                  </a:lnTo>
                  <a:lnTo>
                    <a:pt x="36021" y="112241"/>
                  </a:lnTo>
                  <a:lnTo>
                    <a:pt x="34699" y="111730"/>
                  </a:lnTo>
                  <a:lnTo>
                    <a:pt x="33378" y="111261"/>
                  </a:lnTo>
                  <a:lnTo>
                    <a:pt x="32056" y="110706"/>
                  </a:lnTo>
                  <a:lnTo>
                    <a:pt x="31630" y="110493"/>
                  </a:lnTo>
                  <a:lnTo>
                    <a:pt x="31246" y="110365"/>
                  </a:lnTo>
                  <a:lnTo>
                    <a:pt x="30905" y="110195"/>
                  </a:lnTo>
                  <a:lnTo>
                    <a:pt x="30522" y="110024"/>
                  </a:lnTo>
                  <a:close/>
                  <a:moveTo>
                    <a:pt x="69314" y="2131"/>
                  </a:moveTo>
                  <a:lnTo>
                    <a:pt x="68248" y="1960"/>
                  </a:lnTo>
                  <a:lnTo>
                    <a:pt x="67182" y="1833"/>
                  </a:lnTo>
                  <a:lnTo>
                    <a:pt x="66117" y="1662"/>
                  </a:lnTo>
                  <a:lnTo>
                    <a:pt x="65051" y="1577"/>
                  </a:lnTo>
                  <a:lnTo>
                    <a:pt x="63900" y="1492"/>
                  </a:lnTo>
                  <a:lnTo>
                    <a:pt x="62834" y="1406"/>
                  </a:lnTo>
                  <a:lnTo>
                    <a:pt x="61683" y="1364"/>
                  </a:lnTo>
                  <a:lnTo>
                    <a:pt x="60575" y="1364"/>
                  </a:lnTo>
                  <a:lnTo>
                    <a:pt x="60575" y="3666"/>
                  </a:lnTo>
                  <a:lnTo>
                    <a:pt x="62024" y="3751"/>
                  </a:lnTo>
                  <a:lnTo>
                    <a:pt x="63474" y="3879"/>
                  </a:lnTo>
                  <a:lnTo>
                    <a:pt x="64880" y="4092"/>
                  </a:lnTo>
                  <a:lnTo>
                    <a:pt x="66287" y="4305"/>
                  </a:lnTo>
                  <a:lnTo>
                    <a:pt x="67012" y="3623"/>
                  </a:lnTo>
                  <a:lnTo>
                    <a:pt x="67779" y="3069"/>
                  </a:lnTo>
                  <a:lnTo>
                    <a:pt x="68547" y="2557"/>
                  </a:lnTo>
                  <a:lnTo>
                    <a:pt x="69314" y="2131"/>
                  </a:lnTo>
                  <a:close/>
                  <a:moveTo>
                    <a:pt x="60575" y="12063"/>
                  </a:moveTo>
                  <a:lnTo>
                    <a:pt x="61257" y="10912"/>
                  </a:lnTo>
                  <a:lnTo>
                    <a:pt x="61939" y="9804"/>
                  </a:lnTo>
                  <a:lnTo>
                    <a:pt x="62621" y="8738"/>
                  </a:lnTo>
                  <a:lnTo>
                    <a:pt x="63303" y="7758"/>
                  </a:lnTo>
                  <a:lnTo>
                    <a:pt x="63815" y="7119"/>
                  </a:lnTo>
                  <a:lnTo>
                    <a:pt x="64284" y="6479"/>
                  </a:lnTo>
                  <a:lnTo>
                    <a:pt x="64795" y="5882"/>
                  </a:lnTo>
                  <a:lnTo>
                    <a:pt x="65264" y="5328"/>
                  </a:lnTo>
                  <a:lnTo>
                    <a:pt x="64156" y="5115"/>
                  </a:lnTo>
                  <a:lnTo>
                    <a:pt x="62962" y="4944"/>
                  </a:lnTo>
                  <a:lnTo>
                    <a:pt x="61811" y="4859"/>
                  </a:lnTo>
                  <a:lnTo>
                    <a:pt x="60575" y="4817"/>
                  </a:lnTo>
                  <a:lnTo>
                    <a:pt x="60575" y="12063"/>
                  </a:lnTo>
                  <a:close/>
                  <a:moveTo>
                    <a:pt x="59381" y="16838"/>
                  </a:moveTo>
                  <a:lnTo>
                    <a:pt x="58699" y="18330"/>
                  </a:lnTo>
                  <a:lnTo>
                    <a:pt x="58017" y="19865"/>
                  </a:lnTo>
                  <a:lnTo>
                    <a:pt x="57378" y="21399"/>
                  </a:lnTo>
                  <a:lnTo>
                    <a:pt x="56696" y="23019"/>
                  </a:lnTo>
                  <a:lnTo>
                    <a:pt x="56056" y="24724"/>
                  </a:lnTo>
                  <a:lnTo>
                    <a:pt x="55417" y="26429"/>
                  </a:lnTo>
                  <a:lnTo>
                    <a:pt x="54777" y="28177"/>
                  </a:lnTo>
                  <a:lnTo>
                    <a:pt x="54138" y="30010"/>
                  </a:lnTo>
                  <a:lnTo>
                    <a:pt x="55417" y="30266"/>
                  </a:lnTo>
                  <a:lnTo>
                    <a:pt x="56696" y="30394"/>
                  </a:lnTo>
                  <a:lnTo>
                    <a:pt x="58060" y="30564"/>
                  </a:lnTo>
                  <a:lnTo>
                    <a:pt x="59381" y="30607"/>
                  </a:lnTo>
                  <a:lnTo>
                    <a:pt x="59381" y="16838"/>
                  </a:lnTo>
                  <a:close/>
                  <a:moveTo>
                    <a:pt x="53754" y="31076"/>
                  </a:moveTo>
                  <a:lnTo>
                    <a:pt x="53115" y="33122"/>
                  </a:lnTo>
                  <a:lnTo>
                    <a:pt x="52476" y="35126"/>
                  </a:lnTo>
                  <a:lnTo>
                    <a:pt x="51836" y="37172"/>
                  </a:lnTo>
                  <a:lnTo>
                    <a:pt x="51197" y="39303"/>
                  </a:lnTo>
                  <a:lnTo>
                    <a:pt x="50600" y="41435"/>
                  </a:lnTo>
                  <a:lnTo>
                    <a:pt x="50003" y="43566"/>
                  </a:lnTo>
                  <a:lnTo>
                    <a:pt x="49492" y="45783"/>
                  </a:lnTo>
                  <a:lnTo>
                    <a:pt x="48895" y="47957"/>
                  </a:lnTo>
                  <a:lnTo>
                    <a:pt x="50174" y="48170"/>
                  </a:lnTo>
                  <a:lnTo>
                    <a:pt x="51452" y="48383"/>
                  </a:lnTo>
                  <a:lnTo>
                    <a:pt x="52731" y="48596"/>
                  </a:lnTo>
                  <a:lnTo>
                    <a:pt x="54053" y="48724"/>
                  </a:lnTo>
                  <a:lnTo>
                    <a:pt x="55374" y="48852"/>
                  </a:lnTo>
                  <a:lnTo>
                    <a:pt x="56696" y="48937"/>
                  </a:lnTo>
                  <a:lnTo>
                    <a:pt x="58060" y="49023"/>
                  </a:lnTo>
                  <a:lnTo>
                    <a:pt x="59381" y="49023"/>
                  </a:lnTo>
                  <a:lnTo>
                    <a:pt x="59381" y="31758"/>
                  </a:lnTo>
                  <a:lnTo>
                    <a:pt x="57975" y="31673"/>
                  </a:lnTo>
                  <a:lnTo>
                    <a:pt x="56483" y="31587"/>
                  </a:lnTo>
                  <a:lnTo>
                    <a:pt x="55119" y="31374"/>
                  </a:lnTo>
                  <a:lnTo>
                    <a:pt x="53754" y="31076"/>
                  </a:lnTo>
                  <a:close/>
                  <a:moveTo>
                    <a:pt x="48639" y="49065"/>
                  </a:moveTo>
                  <a:lnTo>
                    <a:pt x="48511" y="49619"/>
                  </a:lnTo>
                  <a:lnTo>
                    <a:pt x="48383" y="50088"/>
                  </a:lnTo>
                  <a:lnTo>
                    <a:pt x="48255" y="50642"/>
                  </a:lnTo>
                  <a:lnTo>
                    <a:pt x="48127" y="51197"/>
                  </a:lnTo>
                  <a:lnTo>
                    <a:pt x="47658" y="53285"/>
                  </a:lnTo>
                  <a:lnTo>
                    <a:pt x="47147" y="55417"/>
                  </a:lnTo>
                  <a:lnTo>
                    <a:pt x="46721" y="57506"/>
                  </a:lnTo>
                  <a:lnTo>
                    <a:pt x="46294" y="59637"/>
                  </a:lnTo>
                  <a:lnTo>
                    <a:pt x="45868" y="61769"/>
                  </a:lnTo>
                  <a:lnTo>
                    <a:pt x="45484" y="63900"/>
                  </a:lnTo>
                  <a:lnTo>
                    <a:pt x="45101" y="66031"/>
                  </a:lnTo>
                  <a:lnTo>
                    <a:pt x="44760" y="68120"/>
                  </a:lnTo>
                  <a:lnTo>
                    <a:pt x="46465" y="68461"/>
                  </a:lnTo>
                  <a:lnTo>
                    <a:pt x="48298" y="68760"/>
                  </a:lnTo>
                  <a:lnTo>
                    <a:pt x="50046" y="69015"/>
                  </a:lnTo>
                  <a:lnTo>
                    <a:pt x="51921" y="69186"/>
                  </a:lnTo>
                  <a:lnTo>
                    <a:pt x="53754" y="69357"/>
                  </a:lnTo>
                  <a:lnTo>
                    <a:pt x="55630" y="69484"/>
                  </a:lnTo>
                  <a:lnTo>
                    <a:pt x="57506" y="69527"/>
                  </a:lnTo>
                  <a:lnTo>
                    <a:pt x="59381" y="69612"/>
                  </a:lnTo>
                  <a:lnTo>
                    <a:pt x="59381" y="50216"/>
                  </a:lnTo>
                  <a:lnTo>
                    <a:pt x="58017" y="50131"/>
                  </a:lnTo>
                  <a:lnTo>
                    <a:pt x="56653" y="50088"/>
                  </a:lnTo>
                  <a:lnTo>
                    <a:pt x="55246" y="50003"/>
                  </a:lnTo>
                  <a:lnTo>
                    <a:pt x="53882" y="49918"/>
                  </a:lnTo>
                  <a:lnTo>
                    <a:pt x="52561" y="49705"/>
                  </a:lnTo>
                  <a:lnTo>
                    <a:pt x="51239" y="49577"/>
                  </a:lnTo>
                  <a:lnTo>
                    <a:pt x="49918" y="49321"/>
                  </a:lnTo>
                  <a:lnTo>
                    <a:pt x="48639" y="49065"/>
                  </a:lnTo>
                  <a:close/>
                  <a:moveTo>
                    <a:pt x="44547" y="69314"/>
                  </a:moveTo>
                  <a:lnTo>
                    <a:pt x="44206" y="71616"/>
                  </a:lnTo>
                  <a:lnTo>
                    <a:pt x="43865" y="73875"/>
                  </a:lnTo>
                  <a:lnTo>
                    <a:pt x="43523" y="76177"/>
                  </a:lnTo>
                  <a:lnTo>
                    <a:pt x="43268" y="78394"/>
                  </a:lnTo>
                  <a:lnTo>
                    <a:pt x="42969" y="80653"/>
                  </a:lnTo>
                  <a:lnTo>
                    <a:pt x="42799" y="82827"/>
                  </a:lnTo>
                  <a:lnTo>
                    <a:pt x="42543" y="84959"/>
                  </a:lnTo>
                  <a:lnTo>
                    <a:pt x="42415" y="87090"/>
                  </a:lnTo>
                  <a:lnTo>
                    <a:pt x="44419" y="87516"/>
                  </a:lnTo>
                  <a:lnTo>
                    <a:pt x="46465" y="87857"/>
                  </a:lnTo>
                  <a:lnTo>
                    <a:pt x="48596" y="88156"/>
                  </a:lnTo>
                  <a:lnTo>
                    <a:pt x="50685" y="88454"/>
                  </a:lnTo>
                  <a:lnTo>
                    <a:pt x="52817" y="88667"/>
                  </a:lnTo>
                  <a:lnTo>
                    <a:pt x="55033" y="88795"/>
                  </a:lnTo>
                  <a:lnTo>
                    <a:pt x="57165" y="88880"/>
                  </a:lnTo>
                  <a:lnTo>
                    <a:pt x="59381" y="88966"/>
                  </a:lnTo>
                  <a:lnTo>
                    <a:pt x="59381" y="70763"/>
                  </a:lnTo>
                  <a:lnTo>
                    <a:pt x="57463" y="70721"/>
                  </a:lnTo>
                  <a:lnTo>
                    <a:pt x="55545" y="70678"/>
                  </a:lnTo>
                  <a:lnTo>
                    <a:pt x="53712" y="70550"/>
                  </a:lnTo>
                  <a:lnTo>
                    <a:pt x="51836" y="70380"/>
                  </a:lnTo>
                  <a:lnTo>
                    <a:pt x="49960" y="70124"/>
                  </a:lnTo>
                  <a:lnTo>
                    <a:pt x="48127" y="69911"/>
                  </a:lnTo>
                  <a:lnTo>
                    <a:pt x="46337" y="69612"/>
                  </a:lnTo>
                  <a:lnTo>
                    <a:pt x="44547" y="69314"/>
                  </a:lnTo>
                  <a:close/>
                  <a:moveTo>
                    <a:pt x="42287" y="88241"/>
                  </a:moveTo>
                  <a:lnTo>
                    <a:pt x="42202" y="89989"/>
                  </a:lnTo>
                  <a:lnTo>
                    <a:pt x="42117" y="91651"/>
                  </a:lnTo>
                  <a:lnTo>
                    <a:pt x="42074" y="93271"/>
                  </a:lnTo>
                  <a:lnTo>
                    <a:pt x="41989" y="94891"/>
                  </a:lnTo>
                  <a:lnTo>
                    <a:pt x="41946" y="96468"/>
                  </a:lnTo>
                  <a:lnTo>
                    <a:pt x="41946" y="98003"/>
                  </a:lnTo>
                  <a:lnTo>
                    <a:pt x="41946" y="99452"/>
                  </a:lnTo>
                  <a:lnTo>
                    <a:pt x="41989" y="100944"/>
                  </a:lnTo>
                  <a:lnTo>
                    <a:pt x="42074" y="101371"/>
                  </a:lnTo>
                  <a:lnTo>
                    <a:pt x="42074" y="101882"/>
                  </a:lnTo>
                  <a:lnTo>
                    <a:pt x="42074" y="102309"/>
                  </a:lnTo>
                  <a:lnTo>
                    <a:pt x="42117" y="102735"/>
                  </a:lnTo>
                  <a:lnTo>
                    <a:pt x="44163" y="103161"/>
                  </a:lnTo>
                  <a:lnTo>
                    <a:pt x="46294" y="103545"/>
                  </a:lnTo>
                  <a:lnTo>
                    <a:pt x="48383" y="103843"/>
                  </a:lnTo>
                  <a:lnTo>
                    <a:pt x="50557" y="104056"/>
                  </a:lnTo>
                  <a:lnTo>
                    <a:pt x="52731" y="104269"/>
                  </a:lnTo>
                  <a:lnTo>
                    <a:pt x="54905" y="104483"/>
                  </a:lnTo>
                  <a:lnTo>
                    <a:pt x="57122" y="104568"/>
                  </a:lnTo>
                  <a:lnTo>
                    <a:pt x="59381" y="104568"/>
                  </a:lnTo>
                  <a:lnTo>
                    <a:pt x="59381" y="90117"/>
                  </a:lnTo>
                  <a:lnTo>
                    <a:pt x="57165" y="90074"/>
                  </a:lnTo>
                  <a:lnTo>
                    <a:pt x="54991" y="89989"/>
                  </a:lnTo>
                  <a:lnTo>
                    <a:pt x="52817" y="89818"/>
                  </a:lnTo>
                  <a:lnTo>
                    <a:pt x="50642" y="89648"/>
                  </a:lnTo>
                  <a:lnTo>
                    <a:pt x="48554" y="89349"/>
                  </a:lnTo>
                  <a:lnTo>
                    <a:pt x="46422" y="89051"/>
                  </a:lnTo>
                  <a:lnTo>
                    <a:pt x="44376" y="88710"/>
                  </a:lnTo>
                  <a:lnTo>
                    <a:pt x="42287" y="88241"/>
                  </a:lnTo>
                  <a:close/>
                  <a:moveTo>
                    <a:pt x="42202" y="103928"/>
                  </a:moveTo>
                  <a:lnTo>
                    <a:pt x="42287" y="105335"/>
                  </a:lnTo>
                  <a:lnTo>
                    <a:pt x="42458" y="106657"/>
                  </a:lnTo>
                  <a:lnTo>
                    <a:pt x="42628" y="107893"/>
                  </a:lnTo>
                  <a:lnTo>
                    <a:pt x="42841" y="109129"/>
                  </a:lnTo>
                  <a:lnTo>
                    <a:pt x="43055" y="110280"/>
                  </a:lnTo>
                  <a:lnTo>
                    <a:pt x="43353" y="111346"/>
                  </a:lnTo>
                  <a:lnTo>
                    <a:pt x="43566" y="112326"/>
                  </a:lnTo>
                  <a:lnTo>
                    <a:pt x="43907" y="113264"/>
                  </a:lnTo>
                  <a:lnTo>
                    <a:pt x="45740" y="113648"/>
                  </a:lnTo>
                  <a:lnTo>
                    <a:pt x="47658" y="113989"/>
                  </a:lnTo>
                  <a:lnTo>
                    <a:pt x="49534" y="114287"/>
                  </a:lnTo>
                  <a:lnTo>
                    <a:pt x="51495" y="114543"/>
                  </a:lnTo>
                  <a:lnTo>
                    <a:pt x="53456" y="114714"/>
                  </a:lnTo>
                  <a:lnTo>
                    <a:pt x="55417" y="114884"/>
                  </a:lnTo>
                  <a:lnTo>
                    <a:pt x="57378" y="114969"/>
                  </a:lnTo>
                  <a:lnTo>
                    <a:pt x="59381" y="115012"/>
                  </a:lnTo>
                  <a:lnTo>
                    <a:pt x="59381" y="105761"/>
                  </a:lnTo>
                  <a:lnTo>
                    <a:pt x="57165" y="105676"/>
                  </a:lnTo>
                  <a:lnTo>
                    <a:pt x="54991" y="105591"/>
                  </a:lnTo>
                  <a:lnTo>
                    <a:pt x="52774" y="105463"/>
                  </a:lnTo>
                  <a:lnTo>
                    <a:pt x="50600" y="105250"/>
                  </a:lnTo>
                  <a:lnTo>
                    <a:pt x="48426" y="104994"/>
                  </a:lnTo>
                  <a:lnTo>
                    <a:pt x="46337" y="104696"/>
                  </a:lnTo>
                  <a:lnTo>
                    <a:pt x="44248" y="104355"/>
                  </a:lnTo>
                  <a:lnTo>
                    <a:pt x="42202" y="103928"/>
                  </a:lnTo>
                  <a:close/>
                  <a:moveTo>
                    <a:pt x="44461" y="114586"/>
                  </a:moveTo>
                  <a:lnTo>
                    <a:pt x="44888" y="115438"/>
                  </a:lnTo>
                  <a:lnTo>
                    <a:pt x="45399" y="116163"/>
                  </a:lnTo>
                  <a:lnTo>
                    <a:pt x="45655" y="116461"/>
                  </a:lnTo>
                  <a:lnTo>
                    <a:pt x="45953" y="116760"/>
                  </a:lnTo>
                  <a:lnTo>
                    <a:pt x="46166" y="117058"/>
                  </a:lnTo>
                  <a:lnTo>
                    <a:pt x="46465" y="117229"/>
                  </a:lnTo>
                  <a:lnTo>
                    <a:pt x="48042" y="117570"/>
                  </a:lnTo>
                  <a:lnTo>
                    <a:pt x="49619" y="117911"/>
                  </a:lnTo>
                  <a:lnTo>
                    <a:pt x="51239" y="118166"/>
                  </a:lnTo>
                  <a:lnTo>
                    <a:pt x="52859" y="118380"/>
                  </a:lnTo>
                  <a:lnTo>
                    <a:pt x="54479" y="118550"/>
                  </a:lnTo>
                  <a:lnTo>
                    <a:pt x="56099" y="118721"/>
                  </a:lnTo>
                  <a:lnTo>
                    <a:pt x="57761" y="118763"/>
                  </a:lnTo>
                  <a:lnTo>
                    <a:pt x="59381" y="118806"/>
                  </a:lnTo>
                  <a:lnTo>
                    <a:pt x="59381" y="116163"/>
                  </a:lnTo>
                  <a:lnTo>
                    <a:pt x="57463" y="116163"/>
                  </a:lnTo>
                  <a:lnTo>
                    <a:pt x="55545" y="116078"/>
                  </a:lnTo>
                  <a:lnTo>
                    <a:pt x="53626" y="115907"/>
                  </a:lnTo>
                  <a:lnTo>
                    <a:pt x="51793" y="115694"/>
                  </a:lnTo>
                  <a:lnTo>
                    <a:pt x="49918" y="115523"/>
                  </a:lnTo>
                  <a:lnTo>
                    <a:pt x="48085" y="115225"/>
                  </a:lnTo>
                  <a:lnTo>
                    <a:pt x="46294" y="114927"/>
                  </a:lnTo>
                  <a:lnTo>
                    <a:pt x="44461" y="114586"/>
                  </a:lnTo>
                  <a:close/>
                </a:path>
              </a:pathLst>
            </a:custGeom>
            <a:solidFill>
              <a:schemeClr val="dk1">
                <a:alpha val="7843"/>
              </a:schemeClr>
            </a:solidFill>
            <a:ln>
              <a:noFill/>
            </a:ln>
            <a:effectLst>
              <a:outerShdw blurRad="101600" sx="101000" rotWithShape="0" algn="ctr" sy="101000">
                <a:srgbClr val="000000">
                  <a:alpha val="17647"/>
                </a:srgbClr>
              </a:outerShdw>
            </a:effectLst>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solidFill>
                  <a:srgbClr val="162D82"/>
                </a:solidFill>
                <a:latin typeface="Arial"/>
                <a:ea typeface="Arial"/>
                <a:cs typeface="Arial"/>
                <a:sym typeface="Arial"/>
              </a:endParaRPr>
            </a:p>
          </p:txBody>
        </p:sp>
        <p:sp>
          <p:nvSpPr>
            <p:cNvPr id="298" name="Shape 298"/>
            <p:cNvSpPr/>
            <p:nvPr/>
          </p:nvSpPr>
          <p:spPr>
            <a:xfrm>
              <a:off x="3049913" y="1945092"/>
              <a:ext cx="2923243" cy="2964928"/>
            </a:xfrm>
            <a:custGeom>
              <a:pathLst>
                <a:path extrusionOk="0" h="120000" w="120000">
                  <a:moveTo>
                    <a:pt x="61033" y="119718"/>
                  </a:moveTo>
                  <a:lnTo>
                    <a:pt x="60855" y="119683"/>
                  </a:lnTo>
                  <a:lnTo>
                    <a:pt x="60320" y="119683"/>
                  </a:lnTo>
                  <a:lnTo>
                    <a:pt x="59714" y="119648"/>
                  </a:lnTo>
                  <a:lnTo>
                    <a:pt x="59287" y="119613"/>
                  </a:lnTo>
                  <a:lnTo>
                    <a:pt x="58824" y="119507"/>
                  </a:lnTo>
                  <a:lnTo>
                    <a:pt x="58503" y="119331"/>
                  </a:lnTo>
                  <a:lnTo>
                    <a:pt x="58574" y="119296"/>
                  </a:lnTo>
                  <a:lnTo>
                    <a:pt x="58646" y="119261"/>
                  </a:lnTo>
                  <a:lnTo>
                    <a:pt x="58646" y="119226"/>
                  </a:lnTo>
                  <a:lnTo>
                    <a:pt x="58610" y="119191"/>
                  </a:lnTo>
                  <a:lnTo>
                    <a:pt x="58574" y="119156"/>
                  </a:lnTo>
                  <a:lnTo>
                    <a:pt x="58539" y="119085"/>
                  </a:lnTo>
                  <a:lnTo>
                    <a:pt x="58574" y="119050"/>
                  </a:lnTo>
                  <a:lnTo>
                    <a:pt x="58574" y="118980"/>
                  </a:lnTo>
                  <a:lnTo>
                    <a:pt x="58182" y="118839"/>
                  </a:lnTo>
                  <a:lnTo>
                    <a:pt x="57969" y="118663"/>
                  </a:lnTo>
                  <a:lnTo>
                    <a:pt x="58182" y="118593"/>
                  </a:lnTo>
                  <a:lnTo>
                    <a:pt x="58539" y="118523"/>
                  </a:lnTo>
                  <a:lnTo>
                    <a:pt x="58681" y="118452"/>
                  </a:lnTo>
                  <a:lnTo>
                    <a:pt x="58824" y="118417"/>
                  </a:lnTo>
                  <a:lnTo>
                    <a:pt x="58966" y="118382"/>
                  </a:lnTo>
                  <a:lnTo>
                    <a:pt x="59002" y="118312"/>
                  </a:lnTo>
                  <a:lnTo>
                    <a:pt x="58966" y="118242"/>
                  </a:lnTo>
                  <a:lnTo>
                    <a:pt x="58931" y="118136"/>
                  </a:lnTo>
                  <a:lnTo>
                    <a:pt x="58931" y="118101"/>
                  </a:lnTo>
                  <a:lnTo>
                    <a:pt x="58931" y="118101"/>
                  </a:lnTo>
                  <a:lnTo>
                    <a:pt x="59002" y="118066"/>
                  </a:lnTo>
                  <a:lnTo>
                    <a:pt x="59109" y="118031"/>
                  </a:lnTo>
                  <a:lnTo>
                    <a:pt x="59608" y="117855"/>
                  </a:lnTo>
                  <a:lnTo>
                    <a:pt x="59928" y="117714"/>
                  </a:lnTo>
                  <a:lnTo>
                    <a:pt x="59928" y="117679"/>
                  </a:lnTo>
                  <a:lnTo>
                    <a:pt x="59893" y="117573"/>
                  </a:lnTo>
                  <a:lnTo>
                    <a:pt x="59821" y="117468"/>
                  </a:lnTo>
                  <a:lnTo>
                    <a:pt x="59643" y="117363"/>
                  </a:lnTo>
                  <a:lnTo>
                    <a:pt x="59501" y="117327"/>
                  </a:lnTo>
                  <a:lnTo>
                    <a:pt x="59251" y="117222"/>
                  </a:lnTo>
                  <a:lnTo>
                    <a:pt x="59144" y="117187"/>
                  </a:lnTo>
                  <a:lnTo>
                    <a:pt x="59038" y="117081"/>
                  </a:lnTo>
                  <a:lnTo>
                    <a:pt x="59002" y="117046"/>
                  </a:lnTo>
                  <a:lnTo>
                    <a:pt x="59002" y="117011"/>
                  </a:lnTo>
                  <a:lnTo>
                    <a:pt x="59002" y="116905"/>
                  </a:lnTo>
                  <a:lnTo>
                    <a:pt x="59038" y="116835"/>
                  </a:lnTo>
                  <a:lnTo>
                    <a:pt x="59144" y="116765"/>
                  </a:lnTo>
                  <a:lnTo>
                    <a:pt x="59323" y="116765"/>
                  </a:lnTo>
                  <a:lnTo>
                    <a:pt x="59857" y="116694"/>
                  </a:lnTo>
                  <a:lnTo>
                    <a:pt x="60213" y="116589"/>
                  </a:lnTo>
                  <a:lnTo>
                    <a:pt x="60249" y="116519"/>
                  </a:lnTo>
                  <a:lnTo>
                    <a:pt x="60213" y="116343"/>
                  </a:lnTo>
                  <a:lnTo>
                    <a:pt x="60213" y="116237"/>
                  </a:lnTo>
                  <a:lnTo>
                    <a:pt x="60213" y="116167"/>
                  </a:lnTo>
                  <a:lnTo>
                    <a:pt x="60285" y="116062"/>
                  </a:lnTo>
                  <a:lnTo>
                    <a:pt x="60427" y="116026"/>
                  </a:lnTo>
                  <a:lnTo>
                    <a:pt x="60748" y="115921"/>
                  </a:lnTo>
                  <a:lnTo>
                    <a:pt x="61068" y="115886"/>
                  </a:lnTo>
                  <a:lnTo>
                    <a:pt x="61175" y="115851"/>
                  </a:lnTo>
                  <a:lnTo>
                    <a:pt x="61318" y="115815"/>
                  </a:lnTo>
                  <a:lnTo>
                    <a:pt x="61389" y="115745"/>
                  </a:lnTo>
                  <a:lnTo>
                    <a:pt x="61389" y="115675"/>
                  </a:lnTo>
                  <a:lnTo>
                    <a:pt x="61353" y="115534"/>
                  </a:lnTo>
                  <a:lnTo>
                    <a:pt x="61175" y="115464"/>
                  </a:lnTo>
                  <a:lnTo>
                    <a:pt x="60997" y="115394"/>
                  </a:lnTo>
                  <a:lnTo>
                    <a:pt x="60783" y="115358"/>
                  </a:lnTo>
                  <a:lnTo>
                    <a:pt x="60605" y="115288"/>
                  </a:lnTo>
                  <a:lnTo>
                    <a:pt x="60427" y="115253"/>
                  </a:lnTo>
                  <a:lnTo>
                    <a:pt x="60391" y="115253"/>
                  </a:lnTo>
                  <a:lnTo>
                    <a:pt x="60356" y="115218"/>
                  </a:lnTo>
                  <a:lnTo>
                    <a:pt x="60356" y="115218"/>
                  </a:lnTo>
                  <a:lnTo>
                    <a:pt x="60391" y="115183"/>
                  </a:lnTo>
                  <a:lnTo>
                    <a:pt x="60783" y="115112"/>
                  </a:lnTo>
                  <a:lnTo>
                    <a:pt x="61318" y="115077"/>
                  </a:lnTo>
                  <a:lnTo>
                    <a:pt x="61567" y="115042"/>
                  </a:lnTo>
                  <a:lnTo>
                    <a:pt x="61781" y="115007"/>
                  </a:lnTo>
                  <a:lnTo>
                    <a:pt x="61959" y="114972"/>
                  </a:lnTo>
                  <a:lnTo>
                    <a:pt x="62102" y="114901"/>
                  </a:lnTo>
                  <a:lnTo>
                    <a:pt x="62244" y="114444"/>
                  </a:lnTo>
                  <a:lnTo>
                    <a:pt x="62458" y="114128"/>
                  </a:lnTo>
                  <a:lnTo>
                    <a:pt x="62992" y="114022"/>
                  </a:lnTo>
                  <a:lnTo>
                    <a:pt x="63883" y="113952"/>
                  </a:lnTo>
                  <a:lnTo>
                    <a:pt x="64275" y="113882"/>
                  </a:lnTo>
                  <a:lnTo>
                    <a:pt x="64703" y="113811"/>
                  </a:lnTo>
                  <a:lnTo>
                    <a:pt x="64988" y="113776"/>
                  </a:lnTo>
                  <a:lnTo>
                    <a:pt x="65095" y="113706"/>
                  </a:lnTo>
                  <a:lnTo>
                    <a:pt x="65593" y="113179"/>
                  </a:lnTo>
                  <a:lnTo>
                    <a:pt x="65950" y="112862"/>
                  </a:lnTo>
                  <a:lnTo>
                    <a:pt x="65807" y="112792"/>
                  </a:lnTo>
                  <a:lnTo>
                    <a:pt x="65593" y="112651"/>
                  </a:lnTo>
                  <a:lnTo>
                    <a:pt x="65486" y="112510"/>
                  </a:lnTo>
                  <a:lnTo>
                    <a:pt x="65415" y="112440"/>
                  </a:lnTo>
                  <a:lnTo>
                    <a:pt x="65415" y="112405"/>
                  </a:lnTo>
                  <a:lnTo>
                    <a:pt x="65380" y="112370"/>
                  </a:lnTo>
                  <a:lnTo>
                    <a:pt x="65415" y="112335"/>
                  </a:lnTo>
                  <a:lnTo>
                    <a:pt x="65451" y="112300"/>
                  </a:lnTo>
                  <a:lnTo>
                    <a:pt x="65736" y="112229"/>
                  </a:lnTo>
                  <a:lnTo>
                    <a:pt x="66199" y="112159"/>
                  </a:lnTo>
                  <a:lnTo>
                    <a:pt x="66627" y="112089"/>
                  </a:lnTo>
                  <a:lnTo>
                    <a:pt x="66876" y="112053"/>
                  </a:lnTo>
                  <a:lnTo>
                    <a:pt x="67019" y="112018"/>
                  </a:lnTo>
                  <a:lnTo>
                    <a:pt x="67304" y="111913"/>
                  </a:lnTo>
                  <a:lnTo>
                    <a:pt x="67695" y="111702"/>
                  </a:lnTo>
                  <a:lnTo>
                    <a:pt x="68016" y="111526"/>
                  </a:lnTo>
                  <a:lnTo>
                    <a:pt x="68515" y="111139"/>
                  </a:lnTo>
                  <a:lnTo>
                    <a:pt x="68907" y="110682"/>
                  </a:lnTo>
                  <a:lnTo>
                    <a:pt x="69370" y="110331"/>
                  </a:lnTo>
                  <a:lnTo>
                    <a:pt x="69762" y="109979"/>
                  </a:lnTo>
                  <a:lnTo>
                    <a:pt x="69976" y="109803"/>
                  </a:lnTo>
                  <a:lnTo>
                    <a:pt x="70154" y="109592"/>
                  </a:lnTo>
                  <a:lnTo>
                    <a:pt x="70296" y="109346"/>
                  </a:lnTo>
                  <a:lnTo>
                    <a:pt x="70368" y="109170"/>
                  </a:lnTo>
                  <a:lnTo>
                    <a:pt x="70831" y="108959"/>
                  </a:lnTo>
                  <a:lnTo>
                    <a:pt x="71152" y="108748"/>
                  </a:lnTo>
                  <a:lnTo>
                    <a:pt x="71223" y="108467"/>
                  </a:lnTo>
                  <a:lnTo>
                    <a:pt x="71294" y="108221"/>
                  </a:lnTo>
                  <a:lnTo>
                    <a:pt x="71294" y="107940"/>
                  </a:lnTo>
                  <a:lnTo>
                    <a:pt x="71330" y="107553"/>
                  </a:lnTo>
                  <a:lnTo>
                    <a:pt x="71365" y="107377"/>
                  </a:lnTo>
                  <a:lnTo>
                    <a:pt x="71472" y="107201"/>
                  </a:lnTo>
                  <a:lnTo>
                    <a:pt x="71579" y="107061"/>
                  </a:lnTo>
                  <a:lnTo>
                    <a:pt x="71686" y="106990"/>
                  </a:lnTo>
                  <a:lnTo>
                    <a:pt x="71971" y="106850"/>
                  </a:lnTo>
                  <a:lnTo>
                    <a:pt x="72292" y="106639"/>
                  </a:lnTo>
                  <a:lnTo>
                    <a:pt x="72612" y="106393"/>
                  </a:lnTo>
                  <a:lnTo>
                    <a:pt x="72862" y="106182"/>
                  </a:lnTo>
                  <a:lnTo>
                    <a:pt x="73396" y="106041"/>
                  </a:lnTo>
                  <a:lnTo>
                    <a:pt x="74002" y="105936"/>
                  </a:lnTo>
                  <a:lnTo>
                    <a:pt x="74323" y="105795"/>
                  </a:lnTo>
                  <a:lnTo>
                    <a:pt x="74714" y="105654"/>
                  </a:lnTo>
                  <a:lnTo>
                    <a:pt x="75071" y="105514"/>
                  </a:lnTo>
                  <a:lnTo>
                    <a:pt x="75391" y="105479"/>
                  </a:lnTo>
                  <a:lnTo>
                    <a:pt x="75570" y="105479"/>
                  </a:lnTo>
                  <a:lnTo>
                    <a:pt x="75712" y="105479"/>
                  </a:lnTo>
                  <a:lnTo>
                    <a:pt x="75855" y="105479"/>
                  </a:lnTo>
                  <a:lnTo>
                    <a:pt x="75997" y="105373"/>
                  </a:lnTo>
                  <a:lnTo>
                    <a:pt x="76247" y="105197"/>
                  </a:lnTo>
                  <a:lnTo>
                    <a:pt x="76496" y="104951"/>
                  </a:lnTo>
                  <a:lnTo>
                    <a:pt x="76567" y="104846"/>
                  </a:lnTo>
                  <a:lnTo>
                    <a:pt x="76603" y="104705"/>
                  </a:lnTo>
                  <a:lnTo>
                    <a:pt x="76638" y="104564"/>
                  </a:lnTo>
                  <a:lnTo>
                    <a:pt x="76674" y="104459"/>
                  </a:lnTo>
                  <a:lnTo>
                    <a:pt x="76674" y="104318"/>
                  </a:lnTo>
                  <a:lnTo>
                    <a:pt x="76745" y="104213"/>
                  </a:lnTo>
                  <a:lnTo>
                    <a:pt x="76817" y="104107"/>
                  </a:lnTo>
                  <a:lnTo>
                    <a:pt x="76959" y="103967"/>
                  </a:lnTo>
                  <a:lnTo>
                    <a:pt x="77209" y="103826"/>
                  </a:lnTo>
                  <a:lnTo>
                    <a:pt x="77458" y="103685"/>
                  </a:lnTo>
                  <a:lnTo>
                    <a:pt x="77600" y="103545"/>
                  </a:lnTo>
                  <a:lnTo>
                    <a:pt x="77672" y="103404"/>
                  </a:lnTo>
                  <a:lnTo>
                    <a:pt x="77743" y="103158"/>
                  </a:lnTo>
                  <a:lnTo>
                    <a:pt x="77814" y="102877"/>
                  </a:lnTo>
                  <a:lnTo>
                    <a:pt x="77885" y="102595"/>
                  </a:lnTo>
                  <a:lnTo>
                    <a:pt x="77992" y="102384"/>
                  </a:lnTo>
                  <a:lnTo>
                    <a:pt x="78099" y="101857"/>
                  </a:lnTo>
                  <a:lnTo>
                    <a:pt x="78242" y="100873"/>
                  </a:lnTo>
                  <a:lnTo>
                    <a:pt x="78313" y="100380"/>
                  </a:lnTo>
                  <a:lnTo>
                    <a:pt x="78384" y="99923"/>
                  </a:lnTo>
                  <a:lnTo>
                    <a:pt x="78491" y="99642"/>
                  </a:lnTo>
                  <a:lnTo>
                    <a:pt x="78562" y="99501"/>
                  </a:lnTo>
                  <a:lnTo>
                    <a:pt x="78705" y="99466"/>
                  </a:lnTo>
                  <a:lnTo>
                    <a:pt x="78883" y="99361"/>
                  </a:lnTo>
                  <a:lnTo>
                    <a:pt x="79061" y="99255"/>
                  </a:lnTo>
                  <a:lnTo>
                    <a:pt x="79239" y="99150"/>
                  </a:lnTo>
                  <a:lnTo>
                    <a:pt x="79382" y="98974"/>
                  </a:lnTo>
                  <a:lnTo>
                    <a:pt x="79524" y="98728"/>
                  </a:lnTo>
                  <a:lnTo>
                    <a:pt x="79631" y="98552"/>
                  </a:lnTo>
                  <a:lnTo>
                    <a:pt x="79703" y="98482"/>
                  </a:lnTo>
                  <a:lnTo>
                    <a:pt x="79809" y="98376"/>
                  </a:lnTo>
                  <a:lnTo>
                    <a:pt x="79881" y="98341"/>
                  </a:lnTo>
                  <a:lnTo>
                    <a:pt x="80095" y="98271"/>
                  </a:lnTo>
                  <a:lnTo>
                    <a:pt x="80273" y="98130"/>
                  </a:lnTo>
                  <a:lnTo>
                    <a:pt x="80415" y="97990"/>
                  </a:lnTo>
                  <a:lnTo>
                    <a:pt x="80522" y="97849"/>
                  </a:lnTo>
                  <a:lnTo>
                    <a:pt x="80843" y="97603"/>
                  </a:lnTo>
                  <a:lnTo>
                    <a:pt x="81199" y="97357"/>
                  </a:lnTo>
                  <a:lnTo>
                    <a:pt x="81270" y="97286"/>
                  </a:lnTo>
                  <a:lnTo>
                    <a:pt x="81342" y="97216"/>
                  </a:lnTo>
                  <a:lnTo>
                    <a:pt x="81413" y="97040"/>
                  </a:lnTo>
                  <a:lnTo>
                    <a:pt x="81448" y="96724"/>
                  </a:lnTo>
                  <a:lnTo>
                    <a:pt x="81484" y="96302"/>
                  </a:lnTo>
                  <a:lnTo>
                    <a:pt x="81520" y="95985"/>
                  </a:lnTo>
                  <a:lnTo>
                    <a:pt x="81520" y="95704"/>
                  </a:lnTo>
                  <a:lnTo>
                    <a:pt x="81448" y="95528"/>
                  </a:lnTo>
                  <a:lnTo>
                    <a:pt x="81413" y="95458"/>
                  </a:lnTo>
                  <a:lnTo>
                    <a:pt x="81306" y="95388"/>
                  </a:lnTo>
                  <a:lnTo>
                    <a:pt x="81199" y="95317"/>
                  </a:lnTo>
                  <a:lnTo>
                    <a:pt x="81057" y="95247"/>
                  </a:lnTo>
                  <a:lnTo>
                    <a:pt x="80700" y="95142"/>
                  </a:lnTo>
                  <a:lnTo>
                    <a:pt x="80380" y="95001"/>
                  </a:lnTo>
                  <a:lnTo>
                    <a:pt x="80166" y="94931"/>
                  </a:lnTo>
                  <a:lnTo>
                    <a:pt x="79952" y="94895"/>
                  </a:lnTo>
                  <a:lnTo>
                    <a:pt x="79809" y="94825"/>
                  </a:lnTo>
                  <a:lnTo>
                    <a:pt x="79560" y="94614"/>
                  </a:lnTo>
                  <a:lnTo>
                    <a:pt x="79311" y="94368"/>
                  </a:lnTo>
                  <a:lnTo>
                    <a:pt x="79061" y="94157"/>
                  </a:lnTo>
                  <a:lnTo>
                    <a:pt x="78919" y="94087"/>
                  </a:lnTo>
                  <a:lnTo>
                    <a:pt x="78812" y="93981"/>
                  </a:lnTo>
                  <a:lnTo>
                    <a:pt x="78634" y="93911"/>
                  </a:lnTo>
                  <a:lnTo>
                    <a:pt x="78456" y="93911"/>
                  </a:lnTo>
                  <a:lnTo>
                    <a:pt x="77921" y="93911"/>
                  </a:lnTo>
                  <a:lnTo>
                    <a:pt x="77209" y="93981"/>
                  </a:lnTo>
                  <a:lnTo>
                    <a:pt x="76888" y="94052"/>
                  </a:lnTo>
                  <a:lnTo>
                    <a:pt x="76532" y="94052"/>
                  </a:lnTo>
                  <a:lnTo>
                    <a:pt x="76318" y="94052"/>
                  </a:lnTo>
                  <a:lnTo>
                    <a:pt x="76140" y="93981"/>
                  </a:lnTo>
                  <a:lnTo>
                    <a:pt x="75890" y="93841"/>
                  </a:lnTo>
                  <a:lnTo>
                    <a:pt x="75676" y="93735"/>
                  </a:lnTo>
                  <a:lnTo>
                    <a:pt x="75570" y="93665"/>
                  </a:lnTo>
                  <a:lnTo>
                    <a:pt x="75463" y="93665"/>
                  </a:lnTo>
                  <a:lnTo>
                    <a:pt x="75391" y="93665"/>
                  </a:lnTo>
                  <a:lnTo>
                    <a:pt x="75320" y="93735"/>
                  </a:lnTo>
                  <a:lnTo>
                    <a:pt x="75178" y="93876"/>
                  </a:lnTo>
                  <a:lnTo>
                    <a:pt x="75071" y="93946"/>
                  </a:lnTo>
                  <a:lnTo>
                    <a:pt x="75035" y="93946"/>
                  </a:lnTo>
                  <a:lnTo>
                    <a:pt x="75000" y="93946"/>
                  </a:lnTo>
                  <a:lnTo>
                    <a:pt x="74964" y="93911"/>
                  </a:lnTo>
                  <a:lnTo>
                    <a:pt x="74964" y="93876"/>
                  </a:lnTo>
                  <a:lnTo>
                    <a:pt x="74964" y="93665"/>
                  </a:lnTo>
                  <a:lnTo>
                    <a:pt x="74928" y="93454"/>
                  </a:lnTo>
                  <a:lnTo>
                    <a:pt x="74893" y="93278"/>
                  </a:lnTo>
                  <a:lnTo>
                    <a:pt x="74821" y="93138"/>
                  </a:lnTo>
                  <a:lnTo>
                    <a:pt x="74608" y="93032"/>
                  </a:lnTo>
                  <a:lnTo>
                    <a:pt x="74251" y="92856"/>
                  </a:lnTo>
                  <a:lnTo>
                    <a:pt x="74038" y="92751"/>
                  </a:lnTo>
                  <a:lnTo>
                    <a:pt x="73859" y="92680"/>
                  </a:lnTo>
                  <a:lnTo>
                    <a:pt x="73646" y="92680"/>
                  </a:lnTo>
                  <a:lnTo>
                    <a:pt x="73539" y="92680"/>
                  </a:lnTo>
                  <a:lnTo>
                    <a:pt x="73182" y="93032"/>
                  </a:lnTo>
                  <a:lnTo>
                    <a:pt x="72648" y="93559"/>
                  </a:lnTo>
                  <a:lnTo>
                    <a:pt x="72399" y="93806"/>
                  </a:lnTo>
                  <a:lnTo>
                    <a:pt x="72149" y="94052"/>
                  </a:lnTo>
                  <a:lnTo>
                    <a:pt x="72042" y="94087"/>
                  </a:lnTo>
                  <a:lnTo>
                    <a:pt x="71935" y="94157"/>
                  </a:lnTo>
                  <a:lnTo>
                    <a:pt x="71900" y="94157"/>
                  </a:lnTo>
                  <a:lnTo>
                    <a:pt x="71828" y="94122"/>
                  </a:lnTo>
                  <a:lnTo>
                    <a:pt x="71828" y="93981"/>
                  </a:lnTo>
                  <a:lnTo>
                    <a:pt x="71900" y="93841"/>
                  </a:lnTo>
                  <a:lnTo>
                    <a:pt x="71971" y="93665"/>
                  </a:lnTo>
                  <a:lnTo>
                    <a:pt x="72078" y="93489"/>
                  </a:lnTo>
                  <a:lnTo>
                    <a:pt x="72256" y="93313"/>
                  </a:lnTo>
                  <a:lnTo>
                    <a:pt x="72327" y="93138"/>
                  </a:lnTo>
                  <a:lnTo>
                    <a:pt x="72327" y="93032"/>
                  </a:lnTo>
                  <a:lnTo>
                    <a:pt x="72363" y="92997"/>
                  </a:lnTo>
                  <a:lnTo>
                    <a:pt x="72327" y="92927"/>
                  </a:lnTo>
                  <a:lnTo>
                    <a:pt x="72292" y="92891"/>
                  </a:lnTo>
                  <a:lnTo>
                    <a:pt x="72220" y="92821"/>
                  </a:lnTo>
                  <a:lnTo>
                    <a:pt x="72042" y="92821"/>
                  </a:lnTo>
                  <a:lnTo>
                    <a:pt x="71900" y="92856"/>
                  </a:lnTo>
                  <a:lnTo>
                    <a:pt x="71722" y="92891"/>
                  </a:lnTo>
                  <a:lnTo>
                    <a:pt x="71437" y="93032"/>
                  </a:lnTo>
                  <a:lnTo>
                    <a:pt x="71187" y="93173"/>
                  </a:lnTo>
                  <a:lnTo>
                    <a:pt x="70938" y="93313"/>
                  </a:lnTo>
                  <a:lnTo>
                    <a:pt x="70653" y="93419"/>
                  </a:lnTo>
                  <a:lnTo>
                    <a:pt x="70439" y="93454"/>
                  </a:lnTo>
                  <a:lnTo>
                    <a:pt x="70296" y="93489"/>
                  </a:lnTo>
                  <a:lnTo>
                    <a:pt x="70190" y="93489"/>
                  </a:lnTo>
                  <a:lnTo>
                    <a:pt x="70154" y="93454"/>
                  </a:lnTo>
                  <a:lnTo>
                    <a:pt x="70118" y="93384"/>
                  </a:lnTo>
                  <a:lnTo>
                    <a:pt x="70154" y="93313"/>
                  </a:lnTo>
                  <a:lnTo>
                    <a:pt x="70190" y="93208"/>
                  </a:lnTo>
                  <a:lnTo>
                    <a:pt x="70261" y="93102"/>
                  </a:lnTo>
                  <a:lnTo>
                    <a:pt x="70403" y="92891"/>
                  </a:lnTo>
                  <a:lnTo>
                    <a:pt x="70581" y="92786"/>
                  </a:lnTo>
                  <a:lnTo>
                    <a:pt x="70831" y="92645"/>
                  </a:lnTo>
                  <a:lnTo>
                    <a:pt x="71080" y="92364"/>
                  </a:lnTo>
                  <a:lnTo>
                    <a:pt x="71223" y="92223"/>
                  </a:lnTo>
                  <a:lnTo>
                    <a:pt x="71330" y="92118"/>
                  </a:lnTo>
                  <a:lnTo>
                    <a:pt x="71437" y="91977"/>
                  </a:lnTo>
                  <a:lnTo>
                    <a:pt x="71472" y="91872"/>
                  </a:lnTo>
                  <a:lnTo>
                    <a:pt x="71472" y="91801"/>
                  </a:lnTo>
                  <a:lnTo>
                    <a:pt x="71365" y="91661"/>
                  </a:lnTo>
                  <a:lnTo>
                    <a:pt x="71258" y="91590"/>
                  </a:lnTo>
                  <a:lnTo>
                    <a:pt x="71187" y="91485"/>
                  </a:lnTo>
                  <a:lnTo>
                    <a:pt x="70973" y="91309"/>
                  </a:lnTo>
                  <a:lnTo>
                    <a:pt x="70831" y="91169"/>
                  </a:lnTo>
                  <a:lnTo>
                    <a:pt x="70724" y="90817"/>
                  </a:lnTo>
                  <a:lnTo>
                    <a:pt x="70510" y="90290"/>
                  </a:lnTo>
                  <a:lnTo>
                    <a:pt x="70403" y="90008"/>
                  </a:lnTo>
                  <a:lnTo>
                    <a:pt x="70261" y="89832"/>
                  </a:lnTo>
                  <a:lnTo>
                    <a:pt x="70225" y="89762"/>
                  </a:lnTo>
                  <a:lnTo>
                    <a:pt x="70154" y="89762"/>
                  </a:lnTo>
                  <a:lnTo>
                    <a:pt x="70083" y="89762"/>
                  </a:lnTo>
                  <a:lnTo>
                    <a:pt x="70011" y="89797"/>
                  </a:lnTo>
                  <a:lnTo>
                    <a:pt x="69869" y="89973"/>
                  </a:lnTo>
                  <a:lnTo>
                    <a:pt x="69655" y="90254"/>
                  </a:lnTo>
                  <a:lnTo>
                    <a:pt x="69513" y="90536"/>
                  </a:lnTo>
                  <a:lnTo>
                    <a:pt x="69370" y="90817"/>
                  </a:lnTo>
                  <a:lnTo>
                    <a:pt x="69228" y="91133"/>
                  </a:lnTo>
                  <a:lnTo>
                    <a:pt x="69085" y="91344"/>
                  </a:lnTo>
                  <a:lnTo>
                    <a:pt x="68978" y="91415"/>
                  </a:lnTo>
                  <a:lnTo>
                    <a:pt x="68907" y="91485"/>
                  </a:lnTo>
                  <a:lnTo>
                    <a:pt x="68836" y="91520"/>
                  </a:lnTo>
                  <a:lnTo>
                    <a:pt x="68800" y="91520"/>
                  </a:lnTo>
                  <a:lnTo>
                    <a:pt x="68479" y="91344"/>
                  </a:lnTo>
                  <a:lnTo>
                    <a:pt x="68123" y="91169"/>
                  </a:lnTo>
                  <a:lnTo>
                    <a:pt x="67945" y="91098"/>
                  </a:lnTo>
                  <a:lnTo>
                    <a:pt x="67802" y="91063"/>
                  </a:lnTo>
                  <a:lnTo>
                    <a:pt x="67660" y="91063"/>
                  </a:lnTo>
                  <a:lnTo>
                    <a:pt x="67553" y="91098"/>
                  </a:lnTo>
                  <a:lnTo>
                    <a:pt x="67339" y="91309"/>
                  </a:lnTo>
                  <a:lnTo>
                    <a:pt x="67197" y="91555"/>
                  </a:lnTo>
                  <a:lnTo>
                    <a:pt x="67125" y="91626"/>
                  </a:lnTo>
                  <a:lnTo>
                    <a:pt x="67054" y="91731"/>
                  </a:lnTo>
                  <a:lnTo>
                    <a:pt x="66947" y="91766"/>
                  </a:lnTo>
                  <a:lnTo>
                    <a:pt x="66840" y="91731"/>
                  </a:lnTo>
                  <a:lnTo>
                    <a:pt x="66733" y="91555"/>
                  </a:lnTo>
                  <a:lnTo>
                    <a:pt x="66555" y="91344"/>
                  </a:lnTo>
                  <a:lnTo>
                    <a:pt x="66448" y="91098"/>
                  </a:lnTo>
                  <a:lnTo>
                    <a:pt x="66342" y="90747"/>
                  </a:lnTo>
                  <a:lnTo>
                    <a:pt x="66235" y="90430"/>
                  </a:lnTo>
                  <a:lnTo>
                    <a:pt x="66163" y="90114"/>
                  </a:lnTo>
                  <a:lnTo>
                    <a:pt x="66092" y="89832"/>
                  </a:lnTo>
                  <a:lnTo>
                    <a:pt x="66092" y="89657"/>
                  </a:lnTo>
                  <a:lnTo>
                    <a:pt x="66163" y="89270"/>
                  </a:lnTo>
                  <a:lnTo>
                    <a:pt x="66199" y="88953"/>
                  </a:lnTo>
                  <a:lnTo>
                    <a:pt x="66199" y="88813"/>
                  </a:lnTo>
                  <a:lnTo>
                    <a:pt x="66163" y="88637"/>
                  </a:lnTo>
                  <a:lnTo>
                    <a:pt x="66092" y="88461"/>
                  </a:lnTo>
                  <a:lnTo>
                    <a:pt x="65985" y="88285"/>
                  </a:lnTo>
                  <a:lnTo>
                    <a:pt x="65380" y="87793"/>
                  </a:lnTo>
                  <a:lnTo>
                    <a:pt x="64524" y="87196"/>
                  </a:lnTo>
                  <a:lnTo>
                    <a:pt x="64097" y="86879"/>
                  </a:lnTo>
                  <a:lnTo>
                    <a:pt x="63776" y="86598"/>
                  </a:lnTo>
                  <a:lnTo>
                    <a:pt x="63705" y="86492"/>
                  </a:lnTo>
                  <a:lnTo>
                    <a:pt x="63634" y="86387"/>
                  </a:lnTo>
                  <a:lnTo>
                    <a:pt x="63634" y="86281"/>
                  </a:lnTo>
                  <a:lnTo>
                    <a:pt x="63705" y="86211"/>
                  </a:lnTo>
                  <a:lnTo>
                    <a:pt x="63847" y="86070"/>
                  </a:lnTo>
                  <a:lnTo>
                    <a:pt x="63990" y="85895"/>
                  </a:lnTo>
                  <a:lnTo>
                    <a:pt x="64097" y="85684"/>
                  </a:lnTo>
                  <a:lnTo>
                    <a:pt x="64168" y="85438"/>
                  </a:lnTo>
                  <a:lnTo>
                    <a:pt x="64204" y="85262"/>
                  </a:lnTo>
                  <a:lnTo>
                    <a:pt x="64204" y="85121"/>
                  </a:lnTo>
                  <a:lnTo>
                    <a:pt x="64168" y="85051"/>
                  </a:lnTo>
                  <a:lnTo>
                    <a:pt x="64133" y="85051"/>
                  </a:lnTo>
                  <a:lnTo>
                    <a:pt x="64061" y="85051"/>
                  </a:lnTo>
                  <a:lnTo>
                    <a:pt x="63990" y="85086"/>
                  </a:lnTo>
                  <a:lnTo>
                    <a:pt x="63634" y="85297"/>
                  </a:lnTo>
                  <a:lnTo>
                    <a:pt x="63135" y="85508"/>
                  </a:lnTo>
                  <a:lnTo>
                    <a:pt x="62885" y="85613"/>
                  </a:lnTo>
                  <a:lnTo>
                    <a:pt x="62636" y="85648"/>
                  </a:lnTo>
                  <a:lnTo>
                    <a:pt x="62422" y="85648"/>
                  </a:lnTo>
                  <a:lnTo>
                    <a:pt x="62209" y="85508"/>
                  </a:lnTo>
                  <a:lnTo>
                    <a:pt x="61852" y="85297"/>
                  </a:lnTo>
                  <a:lnTo>
                    <a:pt x="61496" y="85086"/>
                  </a:lnTo>
                  <a:lnTo>
                    <a:pt x="61353" y="85016"/>
                  </a:lnTo>
                  <a:lnTo>
                    <a:pt x="61140" y="84980"/>
                  </a:lnTo>
                  <a:lnTo>
                    <a:pt x="60997" y="85016"/>
                  </a:lnTo>
                  <a:lnTo>
                    <a:pt x="60855" y="85086"/>
                  </a:lnTo>
                  <a:lnTo>
                    <a:pt x="60712" y="85191"/>
                  </a:lnTo>
                  <a:lnTo>
                    <a:pt x="60534" y="85262"/>
                  </a:lnTo>
                  <a:lnTo>
                    <a:pt x="60320" y="85262"/>
                  </a:lnTo>
                  <a:lnTo>
                    <a:pt x="60106" y="85262"/>
                  </a:lnTo>
                  <a:lnTo>
                    <a:pt x="59821" y="85191"/>
                  </a:lnTo>
                  <a:lnTo>
                    <a:pt x="59750" y="85156"/>
                  </a:lnTo>
                  <a:lnTo>
                    <a:pt x="59821" y="85121"/>
                  </a:lnTo>
                  <a:lnTo>
                    <a:pt x="59821" y="85086"/>
                  </a:lnTo>
                  <a:lnTo>
                    <a:pt x="59786" y="84980"/>
                  </a:lnTo>
                  <a:lnTo>
                    <a:pt x="59750" y="84910"/>
                  </a:lnTo>
                  <a:lnTo>
                    <a:pt x="59572" y="84734"/>
                  </a:lnTo>
                  <a:lnTo>
                    <a:pt x="59429" y="84629"/>
                  </a:lnTo>
                  <a:lnTo>
                    <a:pt x="58966" y="84594"/>
                  </a:lnTo>
                  <a:lnTo>
                    <a:pt x="58004" y="84559"/>
                  </a:lnTo>
                  <a:lnTo>
                    <a:pt x="57078" y="84523"/>
                  </a:lnTo>
                  <a:lnTo>
                    <a:pt x="56686" y="84523"/>
                  </a:lnTo>
                  <a:lnTo>
                    <a:pt x="56686" y="84629"/>
                  </a:lnTo>
                  <a:lnTo>
                    <a:pt x="56615" y="84910"/>
                  </a:lnTo>
                  <a:lnTo>
                    <a:pt x="56579" y="85016"/>
                  </a:lnTo>
                  <a:lnTo>
                    <a:pt x="56508" y="85086"/>
                  </a:lnTo>
                  <a:lnTo>
                    <a:pt x="56437" y="85156"/>
                  </a:lnTo>
                  <a:lnTo>
                    <a:pt x="56401" y="85121"/>
                  </a:lnTo>
                  <a:lnTo>
                    <a:pt x="56116" y="84594"/>
                  </a:lnTo>
                  <a:lnTo>
                    <a:pt x="55902" y="84172"/>
                  </a:lnTo>
                  <a:lnTo>
                    <a:pt x="55688" y="84348"/>
                  </a:lnTo>
                  <a:lnTo>
                    <a:pt x="55296" y="84664"/>
                  </a:lnTo>
                  <a:lnTo>
                    <a:pt x="55047" y="84840"/>
                  </a:lnTo>
                  <a:lnTo>
                    <a:pt x="54762" y="84980"/>
                  </a:lnTo>
                  <a:lnTo>
                    <a:pt x="54548" y="85086"/>
                  </a:lnTo>
                  <a:lnTo>
                    <a:pt x="54370" y="85086"/>
                  </a:lnTo>
                  <a:lnTo>
                    <a:pt x="54156" y="85051"/>
                  </a:lnTo>
                  <a:lnTo>
                    <a:pt x="53978" y="85016"/>
                  </a:lnTo>
                  <a:lnTo>
                    <a:pt x="53764" y="85016"/>
                  </a:lnTo>
                  <a:lnTo>
                    <a:pt x="53551" y="85086"/>
                  </a:lnTo>
                  <a:lnTo>
                    <a:pt x="53301" y="85156"/>
                  </a:lnTo>
                  <a:lnTo>
                    <a:pt x="53087" y="85332"/>
                  </a:lnTo>
                  <a:lnTo>
                    <a:pt x="52909" y="85613"/>
                  </a:lnTo>
                  <a:lnTo>
                    <a:pt x="52731" y="85930"/>
                  </a:lnTo>
                  <a:lnTo>
                    <a:pt x="52553" y="86246"/>
                  </a:lnTo>
                  <a:lnTo>
                    <a:pt x="52375" y="86563"/>
                  </a:lnTo>
                  <a:lnTo>
                    <a:pt x="52161" y="86738"/>
                  </a:lnTo>
                  <a:lnTo>
                    <a:pt x="51947" y="86844"/>
                  </a:lnTo>
                  <a:lnTo>
                    <a:pt x="51698" y="86914"/>
                  </a:lnTo>
                  <a:lnTo>
                    <a:pt x="51555" y="86914"/>
                  </a:lnTo>
                  <a:lnTo>
                    <a:pt x="51413" y="86914"/>
                  </a:lnTo>
                  <a:lnTo>
                    <a:pt x="51306" y="86844"/>
                  </a:lnTo>
                  <a:lnTo>
                    <a:pt x="51092" y="86703"/>
                  </a:lnTo>
                  <a:lnTo>
                    <a:pt x="50700" y="86563"/>
                  </a:lnTo>
                  <a:lnTo>
                    <a:pt x="50237" y="86422"/>
                  </a:lnTo>
                  <a:lnTo>
                    <a:pt x="49845" y="86352"/>
                  </a:lnTo>
                  <a:lnTo>
                    <a:pt x="49738" y="86352"/>
                  </a:lnTo>
                  <a:lnTo>
                    <a:pt x="49631" y="86422"/>
                  </a:lnTo>
                  <a:lnTo>
                    <a:pt x="49596" y="86492"/>
                  </a:lnTo>
                  <a:lnTo>
                    <a:pt x="49560" y="86598"/>
                  </a:lnTo>
                  <a:lnTo>
                    <a:pt x="49453" y="86668"/>
                  </a:lnTo>
                  <a:lnTo>
                    <a:pt x="49311" y="86703"/>
                  </a:lnTo>
                  <a:lnTo>
                    <a:pt x="49133" y="86703"/>
                  </a:lnTo>
                  <a:lnTo>
                    <a:pt x="48847" y="86598"/>
                  </a:lnTo>
                  <a:lnTo>
                    <a:pt x="48135" y="86246"/>
                  </a:lnTo>
                  <a:lnTo>
                    <a:pt x="47494" y="85965"/>
                  </a:lnTo>
                  <a:lnTo>
                    <a:pt x="47244" y="85824"/>
                  </a:lnTo>
                  <a:lnTo>
                    <a:pt x="47030" y="85684"/>
                  </a:lnTo>
                  <a:lnTo>
                    <a:pt x="46923" y="85508"/>
                  </a:lnTo>
                  <a:lnTo>
                    <a:pt x="46888" y="85367"/>
                  </a:lnTo>
                  <a:lnTo>
                    <a:pt x="46923" y="84875"/>
                  </a:lnTo>
                  <a:lnTo>
                    <a:pt x="47030" y="84066"/>
                  </a:lnTo>
                  <a:lnTo>
                    <a:pt x="47102" y="83328"/>
                  </a:lnTo>
                  <a:lnTo>
                    <a:pt x="47137" y="82836"/>
                  </a:lnTo>
                  <a:lnTo>
                    <a:pt x="47030" y="82730"/>
                  </a:lnTo>
                  <a:lnTo>
                    <a:pt x="46745" y="82590"/>
                  </a:lnTo>
                  <a:lnTo>
                    <a:pt x="46318" y="82414"/>
                  </a:lnTo>
                  <a:lnTo>
                    <a:pt x="45855" y="82238"/>
                  </a:lnTo>
                  <a:lnTo>
                    <a:pt x="45320" y="82062"/>
                  </a:lnTo>
                  <a:lnTo>
                    <a:pt x="44857" y="81886"/>
                  </a:lnTo>
                  <a:lnTo>
                    <a:pt x="44429" y="81746"/>
                  </a:lnTo>
                  <a:lnTo>
                    <a:pt x="44144" y="81535"/>
                  </a:lnTo>
                  <a:lnTo>
                    <a:pt x="43895" y="81394"/>
                  </a:lnTo>
                  <a:lnTo>
                    <a:pt x="43717" y="81183"/>
                  </a:lnTo>
                  <a:lnTo>
                    <a:pt x="43539" y="80972"/>
                  </a:lnTo>
                  <a:lnTo>
                    <a:pt x="43396" y="80726"/>
                  </a:lnTo>
                  <a:lnTo>
                    <a:pt x="43289" y="80515"/>
                  </a:lnTo>
                  <a:lnTo>
                    <a:pt x="43182" y="80339"/>
                  </a:lnTo>
                  <a:lnTo>
                    <a:pt x="43182" y="80269"/>
                  </a:lnTo>
                  <a:lnTo>
                    <a:pt x="43182" y="80234"/>
                  </a:lnTo>
                  <a:lnTo>
                    <a:pt x="43182" y="80199"/>
                  </a:lnTo>
                  <a:lnTo>
                    <a:pt x="43218" y="80164"/>
                  </a:lnTo>
                  <a:lnTo>
                    <a:pt x="43361" y="80023"/>
                  </a:lnTo>
                  <a:lnTo>
                    <a:pt x="43539" y="79742"/>
                  </a:lnTo>
                  <a:lnTo>
                    <a:pt x="43752" y="79320"/>
                  </a:lnTo>
                  <a:lnTo>
                    <a:pt x="43931" y="78863"/>
                  </a:lnTo>
                  <a:lnTo>
                    <a:pt x="44144" y="78335"/>
                  </a:lnTo>
                  <a:lnTo>
                    <a:pt x="44251" y="77913"/>
                  </a:lnTo>
                  <a:lnTo>
                    <a:pt x="44287" y="77702"/>
                  </a:lnTo>
                  <a:lnTo>
                    <a:pt x="44287" y="77527"/>
                  </a:lnTo>
                  <a:lnTo>
                    <a:pt x="44251" y="77386"/>
                  </a:lnTo>
                  <a:lnTo>
                    <a:pt x="44180" y="77316"/>
                  </a:lnTo>
                  <a:lnTo>
                    <a:pt x="44109" y="77280"/>
                  </a:lnTo>
                  <a:lnTo>
                    <a:pt x="43931" y="77210"/>
                  </a:lnTo>
                  <a:lnTo>
                    <a:pt x="43752" y="77175"/>
                  </a:lnTo>
                  <a:lnTo>
                    <a:pt x="43574" y="77175"/>
                  </a:lnTo>
                  <a:lnTo>
                    <a:pt x="43076" y="77140"/>
                  </a:lnTo>
                  <a:lnTo>
                    <a:pt x="42612" y="77175"/>
                  </a:lnTo>
                  <a:lnTo>
                    <a:pt x="42114" y="77245"/>
                  </a:lnTo>
                  <a:lnTo>
                    <a:pt x="41722" y="77351"/>
                  </a:lnTo>
                  <a:lnTo>
                    <a:pt x="41543" y="77386"/>
                  </a:lnTo>
                  <a:lnTo>
                    <a:pt x="41401" y="77456"/>
                  </a:lnTo>
                  <a:lnTo>
                    <a:pt x="41330" y="77527"/>
                  </a:lnTo>
                  <a:lnTo>
                    <a:pt x="41294" y="77597"/>
                  </a:lnTo>
                  <a:lnTo>
                    <a:pt x="41187" y="78124"/>
                  </a:lnTo>
                  <a:lnTo>
                    <a:pt x="40973" y="78828"/>
                  </a:lnTo>
                  <a:lnTo>
                    <a:pt x="40831" y="79179"/>
                  </a:lnTo>
                  <a:lnTo>
                    <a:pt x="40653" y="79496"/>
                  </a:lnTo>
                  <a:lnTo>
                    <a:pt x="40581" y="79601"/>
                  </a:lnTo>
                  <a:lnTo>
                    <a:pt x="40475" y="79671"/>
                  </a:lnTo>
                  <a:lnTo>
                    <a:pt x="40403" y="79707"/>
                  </a:lnTo>
                  <a:lnTo>
                    <a:pt x="40296" y="79742"/>
                  </a:lnTo>
                  <a:lnTo>
                    <a:pt x="39976" y="79707"/>
                  </a:lnTo>
                  <a:lnTo>
                    <a:pt x="39513" y="79707"/>
                  </a:lnTo>
                  <a:lnTo>
                    <a:pt x="38942" y="79636"/>
                  </a:lnTo>
                  <a:lnTo>
                    <a:pt x="38337" y="79496"/>
                  </a:lnTo>
                  <a:lnTo>
                    <a:pt x="38016" y="79390"/>
                  </a:lnTo>
                  <a:lnTo>
                    <a:pt x="37695" y="79214"/>
                  </a:lnTo>
                  <a:lnTo>
                    <a:pt x="37446" y="79038"/>
                  </a:lnTo>
                  <a:lnTo>
                    <a:pt x="37197" y="78828"/>
                  </a:lnTo>
                  <a:lnTo>
                    <a:pt x="36947" y="78546"/>
                  </a:lnTo>
                  <a:lnTo>
                    <a:pt x="36769" y="78230"/>
                  </a:lnTo>
                  <a:lnTo>
                    <a:pt x="36627" y="77843"/>
                  </a:lnTo>
                  <a:lnTo>
                    <a:pt x="36520" y="77421"/>
                  </a:lnTo>
                  <a:lnTo>
                    <a:pt x="36377" y="75909"/>
                  </a:lnTo>
                  <a:lnTo>
                    <a:pt x="36342" y="75065"/>
                  </a:lnTo>
                  <a:lnTo>
                    <a:pt x="36377" y="74854"/>
                  </a:lnTo>
                  <a:lnTo>
                    <a:pt x="36413" y="74644"/>
                  </a:lnTo>
                  <a:lnTo>
                    <a:pt x="36448" y="74503"/>
                  </a:lnTo>
                  <a:lnTo>
                    <a:pt x="36520" y="74397"/>
                  </a:lnTo>
                  <a:lnTo>
                    <a:pt x="36662" y="74222"/>
                  </a:lnTo>
                  <a:lnTo>
                    <a:pt x="36805" y="74046"/>
                  </a:lnTo>
                  <a:lnTo>
                    <a:pt x="36876" y="73975"/>
                  </a:lnTo>
                  <a:lnTo>
                    <a:pt x="36876" y="73870"/>
                  </a:lnTo>
                  <a:lnTo>
                    <a:pt x="36876" y="73835"/>
                  </a:lnTo>
                  <a:lnTo>
                    <a:pt x="36840" y="73765"/>
                  </a:lnTo>
                  <a:lnTo>
                    <a:pt x="36769" y="73659"/>
                  </a:lnTo>
                  <a:lnTo>
                    <a:pt x="36698" y="73483"/>
                  </a:lnTo>
                  <a:lnTo>
                    <a:pt x="36627" y="73307"/>
                  </a:lnTo>
                  <a:lnTo>
                    <a:pt x="36555" y="73026"/>
                  </a:lnTo>
                  <a:lnTo>
                    <a:pt x="36520" y="72780"/>
                  </a:lnTo>
                  <a:lnTo>
                    <a:pt x="36520" y="72569"/>
                  </a:lnTo>
                  <a:lnTo>
                    <a:pt x="36520" y="72323"/>
                  </a:lnTo>
                  <a:lnTo>
                    <a:pt x="36591" y="72147"/>
                  </a:lnTo>
                  <a:lnTo>
                    <a:pt x="36733" y="72042"/>
                  </a:lnTo>
                  <a:lnTo>
                    <a:pt x="36876" y="71901"/>
                  </a:lnTo>
                  <a:lnTo>
                    <a:pt x="37125" y="71760"/>
                  </a:lnTo>
                  <a:lnTo>
                    <a:pt x="37339" y="71620"/>
                  </a:lnTo>
                  <a:lnTo>
                    <a:pt x="37731" y="71444"/>
                  </a:lnTo>
                  <a:lnTo>
                    <a:pt x="37980" y="71374"/>
                  </a:lnTo>
                  <a:lnTo>
                    <a:pt x="38052" y="71268"/>
                  </a:lnTo>
                  <a:lnTo>
                    <a:pt x="38194" y="71092"/>
                  </a:lnTo>
                  <a:lnTo>
                    <a:pt x="38301" y="70987"/>
                  </a:lnTo>
                  <a:lnTo>
                    <a:pt x="38408" y="70917"/>
                  </a:lnTo>
                  <a:lnTo>
                    <a:pt x="38586" y="70846"/>
                  </a:lnTo>
                  <a:lnTo>
                    <a:pt x="38729" y="70917"/>
                  </a:lnTo>
                  <a:lnTo>
                    <a:pt x="38871" y="70987"/>
                  </a:lnTo>
                  <a:lnTo>
                    <a:pt x="39014" y="70987"/>
                  </a:lnTo>
                  <a:lnTo>
                    <a:pt x="39192" y="70987"/>
                  </a:lnTo>
                  <a:lnTo>
                    <a:pt x="39370" y="70987"/>
                  </a:lnTo>
                  <a:lnTo>
                    <a:pt x="39691" y="70952"/>
                  </a:lnTo>
                  <a:lnTo>
                    <a:pt x="40047" y="70987"/>
                  </a:lnTo>
                  <a:lnTo>
                    <a:pt x="40439" y="71128"/>
                  </a:lnTo>
                  <a:lnTo>
                    <a:pt x="40831" y="71268"/>
                  </a:lnTo>
                  <a:lnTo>
                    <a:pt x="41045" y="71338"/>
                  </a:lnTo>
                  <a:lnTo>
                    <a:pt x="41258" y="71409"/>
                  </a:lnTo>
                  <a:lnTo>
                    <a:pt x="41437" y="71444"/>
                  </a:lnTo>
                  <a:lnTo>
                    <a:pt x="41615" y="71444"/>
                  </a:lnTo>
                  <a:lnTo>
                    <a:pt x="41971" y="71338"/>
                  </a:lnTo>
                  <a:lnTo>
                    <a:pt x="42185" y="71233"/>
                  </a:lnTo>
                  <a:lnTo>
                    <a:pt x="42327" y="71128"/>
                  </a:lnTo>
                  <a:lnTo>
                    <a:pt x="42434" y="71022"/>
                  </a:lnTo>
                  <a:lnTo>
                    <a:pt x="42541" y="70846"/>
                  </a:lnTo>
                  <a:lnTo>
                    <a:pt x="42684" y="70635"/>
                  </a:lnTo>
                  <a:lnTo>
                    <a:pt x="42755" y="70565"/>
                  </a:lnTo>
                  <a:lnTo>
                    <a:pt x="42897" y="70495"/>
                  </a:lnTo>
                  <a:lnTo>
                    <a:pt x="43040" y="70460"/>
                  </a:lnTo>
                  <a:lnTo>
                    <a:pt x="43218" y="70495"/>
                  </a:lnTo>
                  <a:lnTo>
                    <a:pt x="43539" y="70565"/>
                  </a:lnTo>
                  <a:lnTo>
                    <a:pt x="43788" y="70565"/>
                  </a:lnTo>
                  <a:lnTo>
                    <a:pt x="43859" y="70565"/>
                  </a:lnTo>
                  <a:lnTo>
                    <a:pt x="43966" y="70600"/>
                  </a:lnTo>
                  <a:lnTo>
                    <a:pt x="44109" y="70670"/>
                  </a:lnTo>
                  <a:lnTo>
                    <a:pt x="44216" y="70846"/>
                  </a:lnTo>
                  <a:lnTo>
                    <a:pt x="44358" y="71022"/>
                  </a:lnTo>
                  <a:lnTo>
                    <a:pt x="44572" y="71128"/>
                  </a:lnTo>
                  <a:lnTo>
                    <a:pt x="44786" y="71198"/>
                  </a:lnTo>
                  <a:lnTo>
                    <a:pt x="45071" y="71233"/>
                  </a:lnTo>
                  <a:lnTo>
                    <a:pt x="45534" y="71268"/>
                  </a:lnTo>
                  <a:lnTo>
                    <a:pt x="45890" y="71268"/>
                  </a:lnTo>
                  <a:lnTo>
                    <a:pt x="46104" y="71303"/>
                  </a:lnTo>
                  <a:lnTo>
                    <a:pt x="46282" y="71303"/>
                  </a:lnTo>
                  <a:lnTo>
                    <a:pt x="46353" y="71303"/>
                  </a:lnTo>
                  <a:lnTo>
                    <a:pt x="46460" y="71338"/>
                  </a:lnTo>
                  <a:lnTo>
                    <a:pt x="46567" y="71374"/>
                  </a:lnTo>
                  <a:lnTo>
                    <a:pt x="46638" y="71479"/>
                  </a:lnTo>
                  <a:lnTo>
                    <a:pt x="46852" y="71690"/>
                  </a:lnTo>
                  <a:lnTo>
                    <a:pt x="47066" y="71866"/>
                  </a:lnTo>
                  <a:lnTo>
                    <a:pt x="47209" y="71971"/>
                  </a:lnTo>
                  <a:lnTo>
                    <a:pt x="47280" y="72077"/>
                  </a:lnTo>
                  <a:lnTo>
                    <a:pt x="47351" y="72217"/>
                  </a:lnTo>
                  <a:lnTo>
                    <a:pt x="47387" y="72323"/>
                  </a:lnTo>
                  <a:lnTo>
                    <a:pt x="47387" y="72604"/>
                  </a:lnTo>
                  <a:lnTo>
                    <a:pt x="47387" y="72850"/>
                  </a:lnTo>
                  <a:lnTo>
                    <a:pt x="47422" y="73096"/>
                  </a:lnTo>
                  <a:lnTo>
                    <a:pt x="47565" y="73483"/>
                  </a:lnTo>
                  <a:lnTo>
                    <a:pt x="47814" y="73870"/>
                  </a:lnTo>
                  <a:lnTo>
                    <a:pt x="48099" y="74222"/>
                  </a:lnTo>
                  <a:lnTo>
                    <a:pt x="48313" y="74503"/>
                  </a:lnTo>
                  <a:lnTo>
                    <a:pt x="48420" y="74644"/>
                  </a:lnTo>
                  <a:lnTo>
                    <a:pt x="48562" y="74784"/>
                  </a:lnTo>
                  <a:lnTo>
                    <a:pt x="48776" y="74854"/>
                  </a:lnTo>
                  <a:lnTo>
                    <a:pt x="48954" y="74890"/>
                  </a:lnTo>
                  <a:lnTo>
                    <a:pt x="49097" y="74890"/>
                  </a:lnTo>
                  <a:lnTo>
                    <a:pt x="49204" y="74679"/>
                  </a:lnTo>
                  <a:lnTo>
                    <a:pt x="49275" y="74362"/>
                  </a:lnTo>
                  <a:lnTo>
                    <a:pt x="49346" y="74011"/>
                  </a:lnTo>
                  <a:lnTo>
                    <a:pt x="49346" y="73589"/>
                  </a:lnTo>
                  <a:lnTo>
                    <a:pt x="49346" y="73272"/>
                  </a:lnTo>
                  <a:lnTo>
                    <a:pt x="49275" y="72850"/>
                  </a:lnTo>
                  <a:lnTo>
                    <a:pt x="49168" y="72499"/>
                  </a:lnTo>
                  <a:lnTo>
                    <a:pt x="49097" y="72147"/>
                  </a:lnTo>
                  <a:lnTo>
                    <a:pt x="49061" y="71971"/>
                  </a:lnTo>
                  <a:lnTo>
                    <a:pt x="48954" y="71796"/>
                  </a:lnTo>
                  <a:lnTo>
                    <a:pt x="48847" y="71585"/>
                  </a:lnTo>
                  <a:lnTo>
                    <a:pt x="48741" y="71409"/>
                  </a:lnTo>
                  <a:lnTo>
                    <a:pt x="48562" y="71198"/>
                  </a:lnTo>
                  <a:lnTo>
                    <a:pt x="48456" y="71022"/>
                  </a:lnTo>
                  <a:lnTo>
                    <a:pt x="48384" y="70776"/>
                  </a:lnTo>
                  <a:lnTo>
                    <a:pt x="48384" y="70565"/>
                  </a:lnTo>
                  <a:lnTo>
                    <a:pt x="48384" y="70038"/>
                  </a:lnTo>
                  <a:lnTo>
                    <a:pt x="48456" y="69475"/>
                  </a:lnTo>
                  <a:lnTo>
                    <a:pt x="48527" y="69194"/>
                  </a:lnTo>
                  <a:lnTo>
                    <a:pt x="48598" y="68983"/>
                  </a:lnTo>
                  <a:lnTo>
                    <a:pt x="48669" y="68842"/>
                  </a:lnTo>
                  <a:lnTo>
                    <a:pt x="48812" y="68737"/>
                  </a:lnTo>
                  <a:lnTo>
                    <a:pt x="49204" y="68385"/>
                  </a:lnTo>
                  <a:lnTo>
                    <a:pt x="49881" y="67823"/>
                  </a:lnTo>
                  <a:lnTo>
                    <a:pt x="50237" y="67471"/>
                  </a:lnTo>
                  <a:lnTo>
                    <a:pt x="50593" y="67190"/>
                  </a:lnTo>
                  <a:lnTo>
                    <a:pt x="50878" y="66944"/>
                  </a:lnTo>
                  <a:lnTo>
                    <a:pt x="51163" y="66803"/>
                  </a:lnTo>
                  <a:lnTo>
                    <a:pt x="51627" y="66592"/>
                  </a:lnTo>
                  <a:lnTo>
                    <a:pt x="52161" y="66311"/>
                  </a:lnTo>
                  <a:lnTo>
                    <a:pt x="52375" y="66100"/>
                  </a:lnTo>
                  <a:lnTo>
                    <a:pt x="52589" y="65959"/>
                  </a:lnTo>
                  <a:lnTo>
                    <a:pt x="52731" y="65854"/>
                  </a:lnTo>
                  <a:lnTo>
                    <a:pt x="52802" y="65748"/>
                  </a:lnTo>
                  <a:lnTo>
                    <a:pt x="52660" y="65221"/>
                  </a:lnTo>
                  <a:lnTo>
                    <a:pt x="52446" y="64728"/>
                  </a:lnTo>
                  <a:lnTo>
                    <a:pt x="52695" y="64201"/>
                  </a:lnTo>
                  <a:lnTo>
                    <a:pt x="52909" y="63639"/>
                  </a:lnTo>
                  <a:lnTo>
                    <a:pt x="53016" y="63392"/>
                  </a:lnTo>
                  <a:lnTo>
                    <a:pt x="53123" y="63111"/>
                  </a:lnTo>
                  <a:lnTo>
                    <a:pt x="53266" y="62900"/>
                  </a:lnTo>
                  <a:lnTo>
                    <a:pt x="53479" y="62654"/>
                  </a:lnTo>
                  <a:lnTo>
                    <a:pt x="53622" y="62338"/>
                  </a:lnTo>
                  <a:lnTo>
                    <a:pt x="53800" y="61916"/>
                  </a:lnTo>
                  <a:lnTo>
                    <a:pt x="53907" y="61740"/>
                  </a:lnTo>
                  <a:lnTo>
                    <a:pt x="53978" y="61529"/>
                  </a:lnTo>
                  <a:lnTo>
                    <a:pt x="54085" y="61388"/>
                  </a:lnTo>
                  <a:lnTo>
                    <a:pt x="54228" y="61283"/>
                  </a:lnTo>
                  <a:lnTo>
                    <a:pt x="54584" y="61142"/>
                  </a:lnTo>
                  <a:lnTo>
                    <a:pt x="55190" y="60931"/>
                  </a:lnTo>
                  <a:lnTo>
                    <a:pt x="55475" y="60791"/>
                  </a:lnTo>
                  <a:lnTo>
                    <a:pt x="55724" y="60650"/>
                  </a:lnTo>
                  <a:lnTo>
                    <a:pt x="55938" y="60544"/>
                  </a:lnTo>
                  <a:lnTo>
                    <a:pt x="56080" y="60439"/>
                  </a:lnTo>
                  <a:lnTo>
                    <a:pt x="56187" y="60369"/>
                  </a:lnTo>
                  <a:lnTo>
                    <a:pt x="56330" y="60334"/>
                  </a:lnTo>
                  <a:lnTo>
                    <a:pt x="56508" y="60298"/>
                  </a:lnTo>
                  <a:lnTo>
                    <a:pt x="56722" y="60263"/>
                  </a:lnTo>
                  <a:lnTo>
                    <a:pt x="56900" y="60263"/>
                  </a:lnTo>
                  <a:lnTo>
                    <a:pt x="57078" y="60228"/>
                  </a:lnTo>
                  <a:lnTo>
                    <a:pt x="57114" y="60193"/>
                  </a:lnTo>
                  <a:lnTo>
                    <a:pt x="57185" y="60158"/>
                  </a:lnTo>
                  <a:lnTo>
                    <a:pt x="57185" y="60052"/>
                  </a:lnTo>
                  <a:lnTo>
                    <a:pt x="57220" y="60017"/>
                  </a:lnTo>
                  <a:lnTo>
                    <a:pt x="57185" y="59947"/>
                  </a:lnTo>
                  <a:lnTo>
                    <a:pt x="57149" y="59876"/>
                  </a:lnTo>
                  <a:lnTo>
                    <a:pt x="57114" y="59841"/>
                  </a:lnTo>
                  <a:lnTo>
                    <a:pt x="57042" y="59806"/>
                  </a:lnTo>
                  <a:lnTo>
                    <a:pt x="56864" y="59736"/>
                  </a:lnTo>
                  <a:lnTo>
                    <a:pt x="56686" y="59701"/>
                  </a:lnTo>
                  <a:lnTo>
                    <a:pt x="56472" y="59665"/>
                  </a:lnTo>
                  <a:lnTo>
                    <a:pt x="56330" y="59595"/>
                  </a:lnTo>
                  <a:lnTo>
                    <a:pt x="56294" y="59560"/>
                  </a:lnTo>
                  <a:lnTo>
                    <a:pt x="56294" y="59490"/>
                  </a:lnTo>
                  <a:lnTo>
                    <a:pt x="56294" y="59419"/>
                  </a:lnTo>
                  <a:lnTo>
                    <a:pt x="56330" y="59349"/>
                  </a:lnTo>
                  <a:lnTo>
                    <a:pt x="56579" y="58962"/>
                  </a:lnTo>
                  <a:lnTo>
                    <a:pt x="56900" y="58576"/>
                  </a:lnTo>
                  <a:lnTo>
                    <a:pt x="57220" y="58154"/>
                  </a:lnTo>
                  <a:lnTo>
                    <a:pt x="57577" y="57802"/>
                  </a:lnTo>
                  <a:lnTo>
                    <a:pt x="57826" y="57556"/>
                  </a:lnTo>
                  <a:lnTo>
                    <a:pt x="58254" y="57310"/>
                  </a:lnTo>
                  <a:lnTo>
                    <a:pt x="58717" y="56958"/>
                  </a:lnTo>
                  <a:lnTo>
                    <a:pt x="59287" y="56677"/>
                  </a:lnTo>
                  <a:lnTo>
                    <a:pt x="59821" y="56431"/>
                  </a:lnTo>
                  <a:lnTo>
                    <a:pt x="60213" y="56185"/>
                  </a:lnTo>
                  <a:lnTo>
                    <a:pt x="60356" y="56114"/>
                  </a:lnTo>
                  <a:lnTo>
                    <a:pt x="60498" y="56079"/>
                  </a:lnTo>
                  <a:lnTo>
                    <a:pt x="60570" y="56079"/>
                  </a:lnTo>
                  <a:lnTo>
                    <a:pt x="60570" y="56114"/>
                  </a:lnTo>
                  <a:lnTo>
                    <a:pt x="60320" y="56360"/>
                  </a:lnTo>
                  <a:lnTo>
                    <a:pt x="60071" y="56642"/>
                  </a:lnTo>
                  <a:lnTo>
                    <a:pt x="59928" y="56782"/>
                  </a:lnTo>
                  <a:lnTo>
                    <a:pt x="59857" y="56923"/>
                  </a:lnTo>
                  <a:lnTo>
                    <a:pt x="59786" y="57134"/>
                  </a:lnTo>
                  <a:lnTo>
                    <a:pt x="59786" y="57345"/>
                  </a:lnTo>
                  <a:lnTo>
                    <a:pt x="59821" y="57697"/>
                  </a:lnTo>
                  <a:lnTo>
                    <a:pt x="59857" y="57978"/>
                  </a:lnTo>
                  <a:lnTo>
                    <a:pt x="59928" y="58083"/>
                  </a:lnTo>
                  <a:lnTo>
                    <a:pt x="60000" y="58154"/>
                  </a:lnTo>
                  <a:lnTo>
                    <a:pt x="60106" y="58154"/>
                  </a:lnTo>
                  <a:lnTo>
                    <a:pt x="60249" y="58154"/>
                  </a:lnTo>
                  <a:lnTo>
                    <a:pt x="60427" y="58083"/>
                  </a:lnTo>
                  <a:lnTo>
                    <a:pt x="60605" y="58013"/>
                  </a:lnTo>
                  <a:lnTo>
                    <a:pt x="60712" y="57907"/>
                  </a:lnTo>
                  <a:lnTo>
                    <a:pt x="60855" y="57732"/>
                  </a:lnTo>
                  <a:lnTo>
                    <a:pt x="60997" y="57591"/>
                  </a:lnTo>
                  <a:lnTo>
                    <a:pt x="61175" y="57450"/>
                  </a:lnTo>
                  <a:lnTo>
                    <a:pt x="61460" y="57275"/>
                  </a:lnTo>
                  <a:lnTo>
                    <a:pt x="61817" y="57099"/>
                  </a:lnTo>
                  <a:lnTo>
                    <a:pt x="62494" y="56712"/>
                  </a:lnTo>
                  <a:lnTo>
                    <a:pt x="63064" y="56466"/>
                  </a:lnTo>
                  <a:lnTo>
                    <a:pt x="63456" y="56255"/>
                  </a:lnTo>
                  <a:lnTo>
                    <a:pt x="63812" y="56044"/>
                  </a:lnTo>
                  <a:lnTo>
                    <a:pt x="64168" y="55903"/>
                  </a:lnTo>
                  <a:lnTo>
                    <a:pt x="64631" y="55763"/>
                  </a:lnTo>
                  <a:lnTo>
                    <a:pt x="64774" y="55692"/>
                  </a:lnTo>
                  <a:lnTo>
                    <a:pt x="64916" y="55587"/>
                  </a:lnTo>
                  <a:lnTo>
                    <a:pt x="64952" y="55517"/>
                  </a:lnTo>
                  <a:lnTo>
                    <a:pt x="64952" y="55411"/>
                  </a:lnTo>
                  <a:lnTo>
                    <a:pt x="64952" y="55341"/>
                  </a:lnTo>
                  <a:lnTo>
                    <a:pt x="64916" y="55271"/>
                  </a:lnTo>
                  <a:lnTo>
                    <a:pt x="64738" y="54849"/>
                  </a:lnTo>
                  <a:lnTo>
                    <a:pt x="64524" y="54321"/>
                  </a:lnTo>
                  <a:lnTo>
                    <a:pt x="64418" y="54110"/>
                  </a:lnTo>
                  <a:lnTo>
                    <a:pt x="64275" y="53970"/>
                  </a:lnTo>
                  <a:lnTo>
                    <a:pt x="64239" y="53934"/>
                  </a:lnTo>
                  <a:lnTo>
                    <a:pt x="64168" y="53864"/>
                  </a:lnTo>
                  <a:lnTo>
                    <a:pt x="64097" y="53934"/>
                  </a:lnTo>
                  <a:lnTo>
                    <a:pt x="64061" y="53970"/>
                  </a:lnTo>
                  <a:lnTo>
                    <a:pt x="63776" y="54251"/>
                  </a:lnTo>
                  <a:lnTo>
                    <a:pt x="63384" y="54638"/>
                  </a:lnTo>
                  <a:lnTo>
                    <a:pt x="63099" y="54954"/>
                  </a:lnTo>
                  <a:lnTo>
                    <a:pt x="62992" y="55095"/>
                  </a:lnTo>
                  <a:lnTo>
                    <a:pt x="62494" y="54884"/>
                  </a:lnTo>
                  <a:lnTo>
                    <a:pt x="62137" y="54708"/>
                  </a:lnTo>
                  <a:lnTo>
                    <a:pt x="61781" y="54532"/>
                  </a:lnTo>
                  <a:lnTo>
                    <a:pt x="61282" y="54286"/>
                  </a:lnTo>
                  <a:lnTo>
                    <a:pt x="61175" y="54356"/>
                  </a:lnTo>
                  <a:lnTo>
                    <a:pt x="60997" y="54497"/>
                  </a:lnTo>
                  <a:lnTo>
                    <a:pt x="60926" y="54532"/>
                  </a:lnTo>
                  <a:lnTo>
                    <a:pt x="60855" y="54532"/>
                  </a:lnTo>
                  <a:lnTo>
                    <a:pt x="60783" y="54427"/>
                  </a:lnTo>
                  <a:lnTo>
                    <a:pt x="60783" y="54251"/>
                  </a:lnTo>
                  <a:lnTo>
                    <a:pt x="60783" y="54040"/>
                  </a:lnTo>
                  <a:lnTo>
                    <a:pt x="60819" y="53829"/>
                  </a:lnTo>
                  <a:lnTo>
                    <a:pt x="60890" y="53653"/>
                  </a:lnTo>
                  <a:lnTo>
                    <a:pt x="60961" y="53513"/>
                  </a:lnTo>
                  <a:lnTo>
                    <a:pt x="61068" y="53337"/>
                  </a:lnTo>
                  <a:lnTo>
                    <a:pt x="61104" y="53266"/>
                  </a:lnTo>
                  <a:lnTo>
                    <a:pt x="61175" y="53337"/>
                  </a:lnTo>
                  <a:lnTo>
                    <a:pt x="61389" y="53442"/>
                  </a:lnTo>
                  <a:lnTo>
                    <a:pt x="61460" y="53477"/>
                  </a:lnTo>
                  <a:lnTo>
                    <a:pt x="61532" y="53442"/>
                  </a:lnTo>
                  <a:lnTo>
                    <a:pt x="61603" y="53372"/>
                  </a:lnTo>
                  <a:lnTo>
                    <a:pt x="61638" y="53231"/>
                  </a:lnTo>
                  <a:lnTo>
                    <a:pt x="61638" y="52774"/>
                  </a:lnTo>
                  <a:lnTo>
                    <a:pt x="61638" y="52458"/>
                  </a:lnTo>
                  <a:lnTo>
                    <a:pt x="61674" y="52141"/>
                  </a:lnTo>
                  <a:lnTo>
                    <a:pt x="61710" y="51930"/>
                  </a:lnTo>
                  <a:lnTo>
                    <a:pt x="61674" y="51895"/>
                  </a:lnTo>
                  <a:lnTo>
                    <a:pt x="61603" y="51860"/>
                  </a:lnTo>
                  <a:lnTo>
                    <a:pt x="61496" y="51860"/>
                  </a:lnTo>
                  <a:lnTo>
                    <a:pt x="61353" y="51825"/>
                  </a:lnTo>
                  <a:lnTo>
                    <a:pt x="60926" y="51825"/>
                  </a:lnTo>
                  <a:lnTo>
                    <a:pt x="60427" y="51790"/>
                  </a:lnTo>
                  <a:lnTo>
                    <a:pt x="60000" y="51755"/>
                  </a:lnTo>
                  <a:lnTo>
                    <a:pt x="59572" y="51719"/>
                  </a:lnTo>
                  <a:lnTo>
                    <a:pt x="59429" y="51684"/>
                  </a:lnTo>
                  <a:lnTo>
                    <a:pt x="59323" y="51614"/>
                  </a:lnTo>
                  <a:lnTo>
                    <a:pt x="59251" y="51544"/>
                  </a:lnTo>
                  <a:lnTo>
                    <a:pt x="59251" y="51473"/>
                  </a:lnTo>
                  <a:lnTo>
                    <a:pt x="59287" y="51403"/>
                  </a:lnTo>
                  <a:lnTo>
                    <a:pt x="59358" y="51333"/>
                  </a:lnTo>
                  <a:lnTo>
                    <a:pt x="59501" y="51262"/>
                  </a:lnTo>
                  <a:lnTo>
                    <a:pt x="59643" y="51192"/>
                  </a:lnTo>
                  <a:lnTo>
                    <a:pt x="60035" y="51087"/>
                  </a:lnTo>
                  <a:lnTo>
                    <a:pt x="60427" y="51016"/>
                  </a:lnTo>
                  <a:lnTo>
                    <a:pt x="60855" y="50946"/>
                  </a:lnTo>
                  <a:lnTo>
                    <a:pt x="61247" y="50911"/>
                  </a:lnTo>
                  <a:lnTo>
                    <a:pt x="61389" y="50911"/>
                  </a:lnTo>
                  <a:lnTo>
                    <a:pt x="61496" y="50911"/>
                  </a:lnTo>
                  <a:lnTo>
                    <a:pt x="61603" y="50946"/>
                  </a:lnTo>
                  <a:lnTo>
                    <a:pt x="61638" y="50981"/>
                  </a:lnTo>
                  <a:lnTo>
                    <a:pt x="61710" y="51157"/>
                  </a:lnTo>
                  <a:lnTo>
                    <a:pt x="61852" y="51297"/>
                  </a:lnTo>
                  <a:lnTo>
                    <a:pt x="62066" y="51508"/>
                  </a:lnTo>
                  <a:lnTo>
                    <a:pt x="62280" y="51719"/>
                  </a:lnTo>
                  <a:lnTo>
                    <a:pt x="62422" y="51825"/>
                  </a:lnTo>
                  <a:lnTo>
                    <a:pt x="62600" y="51930"/>
                  </a:lnTo>
                  <a:lnTo>
                    <a:pt x="62814" y="52036"/>
                  </a:lnTo>
                  <a:lnTo>
                    <a:pt x="62992" y="52106"/>
                  </a:lnTo>
                  <a:lnTo>
                    <a:pt x="63171" y="52106"/>
                  </a:lnTo>
                  <a:lnTo>
                    <a:pt x="63277" y="52106"/>
                  </a:lnTo>
                  <a:lnTo>
                    <a:pt x="63313" y="52071"/>
                  </a:lnTo>
                  <a:lnTo>
                    <a:pt x="63349" y="52036"/>
                  </a:lnTo>
                  <a:lnTo>
                    <a:pt x="63349" y="52001"/>
                  </a:lnTo>
                  <a:lnTo>
                    <a:pt x="63349" y="51930"/>
                  </a:lnTo>
                  <a:lnTo>
                    <a:pt x="63206" y="51755"/>
                  </a:lnTo>
                  <a:lnTo>
                    <a:pt x="63028" y="51508"/>
                  </a:lnTo>
                  <a:lnTo>
                    <a:pt x="62814" y="51297"/>
                  </a:lnTo>
                  <a:lnTo>
                    <a:pt x="62565" y="51087"/>
                  </a:lnTo>
                  <a:lnTo>
                    <a:pt x="62387" y="50911"/>
                  </a:lnTo>
                  <a:lnTo>
                    <a:pt x="62244" y="50735"/>
                  </a:lnTo>
                  <a:lnTo>
                    <a:pt x="62244" y="50700"/>
                  </a:lnTo>
                  <a:lnTo>
                    <a:pt x="62244" y="50665"/>
                  </a:lnTo>
                  <a:lnTo>
                    <a:pt x="62280" y="50665"/>
                  </a:lnTo>
                  <a:lnTo>
                    <a:pt x="62351" y="50665"/>
                  </a:lnTo>
                  <a:lnTo>
                    <a:pt x="62850" y="50840"/>
                  </a:lnTo>
                  <a:lnTo>
                    <a:pt x="63349" y="50981"/>
                  </a:lnTo>
                  <a:lnTo>
                    <a:pt x="63634" y="51016"/>
                  </a:lnTo>
                  <a:lnTo>
                    <a:pt x="63847" y="51051"/>
                  </a:lnTo>
                  <a:lnTo>
                    <a:pt x="64026" y="51016"/>
                  </a:lnTo>
                  <a:lnTo>
                    <a:pt x="64204" y="50946"/>
                  </a:lnTo>
                  <a:lnTo>
                    <a:pt x="64703" y="50489"/>
                  </a:lnTo>
                  <a:lnTo>
                    <a:pt x="65380" y="49821"/>
                  </a:lnTo>
                  <a:lnTo>
                    <a:pt x="65736" y="49575"/>
                  </a:lnTo>
                  <a:lnTo>
                    <a:pt x="66057" y="49364"/>
                  </a:lnTo>
                  <a:lnTo>
                    <a:pt x="66163" y="49329"/>
                  </a:lnTo>
                  <a:lnTo>
                    <a:pt x="66270" y="49293"/>
                  </a:lnTo>
                  <a:lnTo>
                    <a:pt x="66342" y="49329"/>
                  </a:lnTo>
                  <a:lnTo>
                    <a:pt x="66377" y="49399"/>
                  </a:lnTo>
                  <a:lnTo>
                    <a:pt x="66377" y="49504"/>
                  </a:lnTo>
                  <a:lnTo>
                    <a:pt x="66377" y="49680"/>
                  </a:lnTo>
                  <a:lnTo>
                    <a:pt x="66306" y="49891"/>
                  </a:lnTo>
                  <a:lnTo>
                    <a:pt x="66235" y="50172"/>
                  </a:lnTo>
                  <a:lnTo>
                    <a:pt x="66021" y="50735"/>
                  </a:lnTo>
                  <a:lnTo>
                    <a:pt x="65736" y="51368"/>
                  </a:lnTo>
                  <a:lnTo>
                    <a:pt x="65486" y="52001"/>
                  </a:lnTo>
                  <a:lnTo>
                    <a:pt x="65273" y="52563"/>
                  </a:lnTo>
                  <a:lnTo>
                    <a:pt x="65201" y="52774"/>
                  </a:lnTo>
                  <a:lnTo>
                    <a:pt x="65166" y="52950"/>
                  </a:lnTo>
                  <a:lnTo>
                    <a:pt x="65166" y="53091"/>
                  </a:lnTo>
                  <a:lnTo>
                    <a:pt x="65201" y="53231"/>
                  </a:lnTo>
                  <a:lnTo>
                    <a:pt x="65380" y="53302"/>
                  </a:lnTo>
                  <a:lnTo>
                    <a:pt x="65700" y="53407"/>
                  </a:lnTo>
                  <a:lnTo>
                    <a:pt x="66128" y="53477"/>
                  </a:lnTo>
                  <a:lnTo>
                    <a:pt x="66591" y="53583"/>
                  </a:lnTo>
                  <a:lnTo>
                    <a:pt x="67054" y="53653"/>
                  </a:lnTo>
                  <a:lnTo>
                    <a:pt x="67410" y="53723"/>
                  </a:lnTo>
                  <a:lnTo>
                    <a:pt x="67589" y="53759"/>
                  </a:lnTo>
                  <a:lnTo>
                    <a:pt x="67695" y="53794"/>
                  </a:lnTo>
                  <a:lnTo>
                    <a:pt x="67731" y="53829"/>
                  </a:lnTo>
                  <a:lnTo>
                    <a:pt x="67767" y="53864"/>
                  </a:lnTo>
                  <a:lnTo>
                    <a:pt x="67446" y="54005"/>
                  </a:lnTo>
                  <a:lnTo>
                    <a:pt x="67054" y="54110"/>
                  </a:lnTo>
                  <a:lnTo>
                    <a:pt x="66912" y="54181"/>
                  </a:lnTo>
                  <a:lnTo>
                    <a:pt x="66805" y="54251"/>
                  </a:lnTo>
                  <a:lnTo>
                    <a:pt x="66805" y="54321"/>
                  </a:lnTo>
                  <a:lnTo>
                    <a:pt x="66805" y="54392"/>
                  </a:lnTo>
                  <a:lnTo>
                    <a:pt x="66876" y="54462"/>
                  </a:lnTo>
                  <a:lnTo>
                    <a:pt x="66983" y="54567"/>
                  </a:lnTo>
                  <a:lnTo>
                    <a:pt x="67410" y="54919"/>
                  </a:lnTo>
                  <a:lnTo>
                    <a:pt x="67767" y="55095"/>
                  </a:lnTo>
                  <a:lnTo>
                    <a:pt x="67909" y="55130"/>
                  </a:lnTo>
                  <a:lnTo>
                    <a:pt x="68052" y="55095"/>
                  </a:lnTo>
                  <a:lnTo>
                    <a:pt x="68159" y="55024"/>
                  </a:lnTo>
                  <a:lnTo>
                    <a:pt x="68301" y="54884"/>
                  </a:lnTo>
                  <a:lnTo>
                    <a:pt x="68479" y="54532"/>
                  </a:lnTo>
                  <a:lnTo>
                    <a:pt x="68657" y="54251"/>
                  </a:lnTo>
                  <a:lnTo>
                    <a:pt x="68729" y="54181"/>
                  </a:lnTo>
                  <a:lnTo>
                    <a:pt x="68800" y="54110"/>
                  </a:lnTo>
                  <a:lnTo>
                    <a:pt x="68871" y="54110"/>
                  </a:lnTo>
                  <a:lnTo>
                    <a:pt x="68907" y="54181"/>
                  </a:lnTo>
                  <a:lnTo>
                    <a:pt x="69299" y="54462"/>
                  </a:lnTo>
                  <a:lnTo>
                    <a:pt x="69548" y="54602"/>
                  </a:lnTo>
                  <a:lnTo>
                    <a:pt x="69619" y="54602"/>
                  </a:lnTo>
                  <a:lnTo>
                    <a:pt x="69762" y="54567"/>
                  </a:lnTo>
                  <a:lnTo>
                    <a:pt x="69904" y="54497"/>
                  </a:lnTo>
                  <a:lnTo>
                    <a:pt x="70011" y="54462"/>
                  </a:lnTo>
                  <a:lnTo>
                    <a:pt x="70083" y="54356"/>
                  </a:lnTo>
                  <a:lnTo>
                    <a:pt x="70190" y="54251"/>
                  </a:lnTo>
                  <a:lnTo>
                    <a:pt x="70296" y="54005"/>
                  </a:lnTo>
                  <a:lnTo>
                    <a:pt x="70403" y="53688"/>
                  </a:lnTo>
                  <a:lnTo>
                    <a:pt x="70403" y="53513"/>
                  </a:lnTo>
                  <a:lnTo>
                    <a:pt x="70403" y="53337"/>
                  </a:lnTo>
                  <a:lnTo>
                    <a:pt x="70368" y="53161"/>
                  </a:lnTo>
                  <a:lnTo>
                    <a:pt x="70332" y="52880"/>
                  </a:lnTo>
                  <a:lnTo>
                    <a:pt x="70261" y="52774"/>
                  </a:lnTo>
                  <a:lnTo>
                    <a:pt x="70190" y="52634"/>
                  </a:lnTo>
                  <a:lnTo>
                    <a:pt x="70083" y="52528"/>
                  </a:lnTo>
                  <a:lnTo>
                    <a:pt x="69976" y="52387"/>
                  </a:lnTo>
                  <a:lnTo>
                    <a:pt x="69655" y="52106"/>
                  </a:lnTo>
                  <a:lnTo>
                    <a:pt x="69299" y="51860"/>
                  </a:lnTo>
                  <a:lnTo>
                    <a:pt x="68586" y="51403"/>
                  </a:lnTo>
                  <a:lnTo>
                    <a:pt x="68016" y="51157"/>
                  </a:lnTo>
                  <a:lnTo>
                    <a:pt x="67838" y="51051"/>
                  </a:lnTo>
                  <a:lnTo>
                    <a:pt x="67695" y="50946"/>
                  </a:lnTo>
                  <a:lnTo>
                    <a:pt x="67553" y="50840"/>
                  </a:lnTo>
                  <a:lnTo>
                    <a:pt x="67410" y="50700"/>
                  </a:lnTo>
                  <a:lnTo>
                    <a:pt x="67375" y="50594"/>
                  </a:lnTo>
                  <a:lnTo>
                    <a:pt x="67339" y="50489"/>
                  </a:lnTo>
                  <a:lnTo>
                    <a:pt x="67339" y="50383"/>
                  </a:lnTo>
                  <a:lnTo>
                    <a:pt x="67375" y="50278"/>
                  </a:lnTo>
                  <a:lnTo>
                    <a:pt x="67589" y="50067"/>
                  </a:lnTo>
                  <a:lnTo>
                    <a:pt x="67802" y="49750"/>
                  </a:lnTo>
                  <a:lnTo>
                    <a:pt x="67980" y="49469"/>
                  </a:lnTo>
                  <a:lnTo>
                    <a:pt x="68087" y="49223"/>
                  </a:lnTo>
                  <a:lnTo>
                    <a:pt x="68052" y="48977"/>
                  </a:lnTo>
                  <a:lnTo>
                    <a:pt x="67874" y="48590"/>
                  </a:lnTo>
                  <a:lnTo>
                    <a:pt x="67731" y="48168"/>
                  </a:lnTo>
                  <a:lnTo>
                    <a:pt x="67624" y="47957"/>
                  </a:lnTo>
                  <a:lnTo>
                    <a:pt x="67731" y="47782"/>
                  </a:lnTo>
                  <a:lnTo>
                    <a:pt x="67909" y="47395"/>
                  </a:lnTo>
                  <a:lnTo>
                    <a:pt x="67980" y="47184"/>
                  </a:lnTo>
                  <a:lnTo>
                    <a:pt x="67980" y="46938"/>
                  </a:lnTo>
                  <a:lnTo>
                    <a:pt x="67980" y="46832"/>
                  </a:lnTo>
                  <a:lnTo>
                    <a:pt x="67945" y="46727"/>
                  </a:lnTo>
                  <a:lnTo>
                    <a:pt x="67874" y="46621"/>
                  </a:lnTo>
                  <a:lnTo>
                    <a:pt x="67802" y="46551"/>
                  </a:lnTo>
                  <a:lnTo>
                    <a:pt x="67375" y="46234"/>
                  </a:lnTo>
                  <a:lnTo>
                    <a:pt x="66983" y="45883"/>
                  </a:lnTo>
                  <a:lnTo>
                    <a:pt x="66769" y="45777"/>
                  </a:lnTo>
                  <a:lnTo>
                    <a:pt x="66555" y="45672"/>
                  </a:lnTo>
                  <a:lnTo>
                    <a:pt x="66377" y="45672"/>
                  </a:lnTo>
                  <a:lnTo>
                    <a:pt x="66199" y="45707"/>
                  </a:lnTo>
                  <a:lnTo>
                    <a:pt x="65700" y="45988"/>
                  </a:lnTo>
                  <a:lnTo>
                    <a:pt x="64988" y="46410"/>
                  </a:lnTo>
                  <a:lnTo>
                    <a:pt x="64703" y="46551"/>
                  </a:lnTo>
                  <a:lnTo>
                    <a:pt x="64489" y="46656"/>
                  </a:lnTo>
                  <a:lnTo>
                    <a:pt x="64418" y="46692"/>
                  </a:lnTo>
                  <a:lnTo>
                    <a:pt x="64382" y="46656"/>
                  </a:lnTo>
                  <a:lnTo>
                    <a:pt x="64418" y="46656"/>
                  </a:lnTo>
                  <a:lnTo>
                    <a:pt x="64453" y="46586"/>
                  </a:lnTo>
                  <a:lnTo>
                    <a:pt x="64952" y="46270"/>
                  </a:lnTo>
                  <a:lnTo>
                    <a:pt x="65593" y="45883"/>
                  </a:lnTo>
                  <a:lnTo>
                    <a:pt x="65878" y="45707"/>
                  </a:lnTo>
                  <a:lnTo>
                    <a:pt x="66057" y="45531"/>
                  </a:lnTo>
                  <a:lnTo>
                    <a:pt x="66128" y="45391"/>
                  </a:lnTo>
                  <a:lnTo>
                    <a:pt x="66128" y="45285"/>
                  </a:lnTo>
                  <a:lnTo>
                    <a:pt x="66092" y="45180"/>
                  </a:lnTo>
                  <a:lnTo>
                    <a:pt x="66021" y="45074"/>
                  </a:lnTo>
                  <a:lnTo>
                    <a:pt x="65771" y="44863"/>
                  </a:lnTo>
                  <a:lnTo>
                    <a:pt x="65522" y="44723"/>
                  </a:lnTo>
                  <a:lnTo>
                    <a:pt x="65308" y="44582"/>
                  </a:lnTo>
                  <a:lnTo>
                    <a:pt x="65059" y="44476"/>
                  </a:lnTo>
                  <a:lnTo>
                    <a:pt x="64845" y="44406"/>
                  </a:lnTo>
                  <a:lnTo>
                    <a:pt x="64631" y="44301"/>
                  </a:lnTo>
                  <a:lnTo>
                    <a:pt x="64489" y="44195"/>
                  </a:lnTo>
                  <a:lnTo>
                    <a:pt x="64382" y="44055"/>
                  </a:lnTo>
                  <a:lnTo>
                    <a:pt x="64061" y="43562"/>
                  </a:lnTo>
                  <a:lnTo>
                    <a:pt x="63669" y="42965"/>
                  </a:lnTo>
                  <a:lnTo>
                    <a:pt x="63277" y="42472"/>
                  </a:lnTo>
                  <a:lnTo>
                    <a:pt x="63099" y="42226"/>
                  </a:lnTo>
                  <a:lnTo>
                    <a:pt x="63171" y="42156"/>
                  </a:lnTo>
                  <a:lnTo>
                    <a:pt x="63277" y="41945"/>
                  </a:lnTo>
                  <a:lnTo>
                    <a:pt x="63313" y="41840"/>
                  </a:lnTo>
                  <a:lnTo>
                    <a:pt x="63349" y="41699"/>
                  </a:lnTo>
                  <a:lnTo>
                    <a:pt x="63349" y="41523"/>
                  </a:lnTo>
                  <a:lnTo>
                    <a:pt x="63277" y="41418"/>
                  </a:lnTo>
                  <a:lnTo>
                    <a:pt x="62992" y="40890"/>
                  </a:lnTo>
                  <a:lnTo>
                    <a:pt x="62565" y="39976"/>
                  </a:lnTo>
                  <a:lnTo>
                    <a:pt x="62209" y="39132"/>
                  </a:lnTo>
                  <a:lnTo>
                    <a:pt x="62030" y="38781"/>
                  </a:lnTo>
                  <a:lnTo>
                    <a:pt x="61852" y="38499"/>
                  </a:lnTo>
                  <a:lnTo>
                    <a:pt x="61532" y="37866"/>
                  </a:lnTo>
                  <a:lnTo>
                    <a:pt x="61318" y="37550"/>
                  </a:lnTo>
                  <a:lnTo>
                    <a:pt x="61104" y="37339"/>
                  </a:lnTo>
                  <a:lnTo>
                    <a:pt x="61033" y="37304"/>
                  </a:lnTo>
                  <a:lnTo>
                    <a:pt x="60961" y="37304"/>
                  </a:lnTo>
                  <a:lnTo>
                    <a:pt x="60890" y="37304"/>
                  </a:lnTo>
                  <a:lnTo>
                    <a:pt x="60855" y="37409"/>
                  </a:lnTo>
                  <a:lnTo>
                    <a:pt x="60748" y="37726"/>
                  </a:lnTo>
                  <a:lnTo>
                    <a:pt x="60534" y="38148"/>
                  </a:lnTo>
                  <a:lnTo>
                    <a:pt x="60213" y="38675"/>
                  </a:lnTo>
                  <a:lnTo>
                    <a:pt x="59928" y="39203"/>
                  </a:lnTo>
                  <a:lnTo>
                    <a:pt x="59536" y="39695"/>
                  </a:lnTo>
                  <a:lnTo>
                    <a:pt x="59216" y="40082"/>
                  </a:lnTo>
                  <a:lnTo>
                    <a:pt x="59073" y="40187"/>
                  </a:lnTo>
                  <a:lnTo>
                    <a:pt x="58931" y="40292"/>
                  </a:lnTo>
                  <a:lnTo>
                    <a:pt x="58752" y="40292"/>
                  </a:lnTo>
                  <a:lnTo>
                    <a:pt x="58646" y="40257"/>
                  </a:lnTo>
                  <a:lnTo>
                    <a:pt x="58396" y="40117"/>
                  </a:lnTo>
                  <a:lnTo>
                    <a:pt x="58182" y="39906"/>
                  </a:lnTo>
                  <a:lnTo>
                    <a:pt x="57969" y="39730"/>
                  </a:lnTo>
                  <a:lnTo>
                    <a:pt x="57790" y="39554"/>
                  </a:lnTo>
                  <a:lnTo>
                    <a:pt x="57612" y="39378"/>
                  </a:lnTo>
                  <a:lnTo>
                    <a:pt x="57505" y="39167"/>
                  </a:lnTo>
                  <a:lnTo>
                    <a:pt x="57470" y="39027"/>
                  </a:lnTo>
                  <a:lnTo>
                    <a:pt x="57434" y="38886"/>
                  </a:lnTo>
                  <a:lnTo>
                    <a:pt x="57505" y="38429"/>
                  </a:lnTo>
                  <a:lnTo>
                    <a:pt x="57505" y="37796"/>
                  </a:lnTo>
                  <a:lnTo>
                    <a:pt x="57505" y="37445"/>
                  </a:lnTo>
                  <a:lnTo>
                    <a:pt x="57470" y="37163"/>
                  </a:lnTo>
                  <a:lnTo>
                    <a:pt x="57399" y="36952"/>
                  </a:lnTo>
                  <a:lnTo>
                    <a:pt x="57256" y="36777"/>
                  </a:lnTo>
                  <a:lnTo>
                    <a:pt x="56828" y="36566"/>
                  </a:lnTo>
                  <a:lnTo>
                    <a:pt x="56187" y="36355"/>
                  </a:lnTo>
                  <a:lnTo>
                    <a:pt x="55902" y="36249"/>
                  </a:lnTo>
                  <a:lnTo>
                    <a:pt x="55617" y="36073"/>
                  </a:lnTo>
                  <a:lnTo>
                    <a:pt x="55510" y="36003"/>
                  </a:lnTo>
                  <a:lnTo>
                    <a:pt x="55439" y="35933"/>
                  </a:lnTo>
                  <a:lnTo>
                    <a:pt x="55368" y="35862"/>
                  </a:lnTo>
                  <a:lnTo>
                    <a:pt x="55368" y="35792"/>
                  </a:lnTo>
                  <a:lnTo>
                    <a:pt x="55332" y="35616"/>
                  </a:lnTo>
                  <a:lnTo>
                    <a:pt x="55225" y="35440"/>
                  </a:lnTo>
                  <a:lnTo>
                    <a:pt x="55083" y="35159"/>
                  </a:lnTo>
                  <a:lnTo>
                    <a:pt x="54904" y="34948"/>
                  </a:lnTo>
                  <a:lnTo>
                    <a:pt x="54619" y="34561"/>
                  </a:lnTo>
                  <a:lnTo>
                    <a:pt x="54370" y="34351"/>
                  </a:lnTo>
                  <a:lnTo>
                    <a:pt x="54121" y="34245"/>
                  </a:lnTo>
                  <a:lnTo>
                    <a:pt x="53764" y="34175"/>
                  </a:lnTo>
                  <a:lnTo>
                    <a:pt x="53586" y="34140"/>
                  </a:lnTo>
                  <a:lnTo>
                    <a:pt x="53444" y="34140"/>
                  </a:lnTo>
                  <a:lnTo>
                    <a:pt x="53337" y="34175"/>
                  </a:lnTo>
                  <a:lnTo>
                    <a:pt x="53301" y="34210"/>
                  </a:lnTo>
                  <a:lnTo>
                    <a:pt x="53301" y="34386"/>
                  </a:lnTo>
                  <a:lnTo>
                    <a:pt x="53301" y="34526"/>
                  </a:lnTo>
                  <a:lnTo>
                    <a:pt x="53266" y="34632"/>
                  </a:lnTo>
                  <a:lnTo>
                    <a:pt x="53230" y="34667"/>
                  </a:lnTo>
                  <a:lnTo>
                    <a:pt x="53194" y="34667"/>
                  </a:lnTo>
                  <a:lnTo>
                    <a:pt x="53087" y="34632"/>
                  </a:lnTo>
                  <a:lnTo>
                    <a:pt x="52838" y="34491"/>
                  </a:lnTo>
                  <a:lnTo>
                    <a:pt x="52553" y="34386"/>
                  </a:lnTo>
                  <a:lnTo>
                    <a:pt x="52339" y="34315"/>
                  </a:lnTo>
                  <a:lnTo>
                    <a:pt x="52161" y="34315"/>
                  </a:lnTo>
                  <a:lnTo>
                    <a:pt x="51912" y="34315"/>
                  </a:lnTo>
                  <a:lnTo>
                    <a:pt x="51555" y="34315"/>
                  </a:lnTo>
                  <a:lnTo>
                    <a:pt x="51377" y="34351"/>
                  </a:lnTo>
                  <a:lnTo>
                    <a:pt x="51199" y="34386"/>
                  </a:lnTo>
                  <a:lnTo>
                    <a:pt x="51021" y="34491"/>
                  </a:lnTo>
                  <a:lnTo>
                    <a:pt x="50950" y="34667"/>
                  </a:lnTo>
                  <a:lnTo>
                    <a:pt x="50914" y="34878"/>
                  </a:lnTo>
                  <a:lnTo>
                    <a:pt x="50914" y="35089"/>
                  </a:lnTo>
                  <a:lnTo>
                    <a:pt x="50914" y="35405"/>
                  </a:lnTo>
                  <a:lnTo>
                    <a:pt x="50950" y="35687"/>
                  </a:lnTo>
                  <a:lnTo>
                    <a:pt x="50950" y="35968"/>
                  </a:lnTo>
                  <a:lnTo>
                    <a:pt x="50950" y="36284"/>
                  </a:lnTo>
                  <a:lnTo>
                    <a:pt x="50914" y="36495"/>
                  </a:lnTo>
                  <a:lnTo>
                    <a:pt x="50843" y="36636"/>
                  </a:lnTo>
                  <a:lnTo>
                    <a:pt x="50700" y="36847"/>
                  </a:lnTo>
                  <a:lnTo>
                    <a:pt x="50629" y="37058"/>
                  </a:lnTo>
                  <a:lnTo>
                    <a:pt x="50665" y="37198"/>
                  </a:lnTo>
                  <a:lnTo>
                    <a:pt x="50807" y="37409"/>
                  </a:lnTo>
                  <a:lnTo>
                    <a:pt x="50914" y="37656"/>
                  </a:lnTo>
                  <a:lnTo>
                    <a:pt x="50985" y="37902"/>
                  </a:lnTo>
                  <a:lnTo>
                    <a:pt x="51021" y="38007"/>
                  </a:lnTo>
                  <a:lnTo>
                    <a:pt x="51021" y="38113"/>
                  </a:lnTo>
                  <a:lnTo>
                    <a:pt x="50985" y="38218"/>
                  </a:lnTo>
                  <a:lnTo>
                    <a:pt x="50950" y="38359"/>
                  </a:lnTo>
                  <a:lnTo>
                    <a:pt x="50665" y="38570"/>
                  </a:lnTo>
                  <a:lnTo>
                    <a:pt x="50308" y="38745"/>
                  </a:lnTo>
                  <a:lnTo>
                    <a:pt x="50201" y="38816"/>
                  </a:lnTo>
                  <a:lnTo>
                    <a:pt x="50166" y="38921"/>
                  </a:lnTo>
                  <a:lnTo>
                    <a:pt x="50130" y="38992"/>
                  </a:lnTo>
                  <a:lnTo>
                    <a:pt x="50166" y="39132"/>
                  </a:lnTo>
                  <a:lnTo>
                    <a:pt x="50201" y="39273"/>
                  </a:lnTo>
                  <a:lnTo>
                    <a:pt x="50344" y="39449"/>
                  </a:lnTo>
                  <a:lnTo>
                    <a:pt x="50486" y="39624"/>
                  </a:lnTo>
                  <a:lnTo>
                    <a:pt x="50700" y="39835"/>
                  </a:lnTo>
                  <a:lnTo>
                    <a:pt x="51128" y="40328"/>
                  </a:lnTo>
                  <a:lnTo>
                    <a:pt x="51448" y="40714"/>
                  </a:lnTo>
                  <a:lnTo>
                    <a:pt x="51662" y="41066"/>
                  </a:lnTo>
                  <a:lnTo>
                    <a:pt x="51769" y="41382"/>
                  </a:lnTo>
                  <a:lnTo>
                    <a:pt x="51876" y="41734"/>
                  </a:lnTo>
                  <a:lnTo>
                    <a:pt x="51876" y="42015"/>
                  </a:lnTo>
                  <a:lnTo>
                    <a:pt x="51769" y="42297"/>
                  </a:lnTo>
                  <a:lnTo>
                    <a:pt x="51698" y="42613"/>
                  </a:lnTo>
                  <a:lnTo>
                    <a:pt x="51591" y="42929"/>
                  </a:lnTo>
                  <a:lnTo>
                    <a:pt x="51413" y="43281"/>
                  </a:lnTo>
                  <a:lnTo>
                    <a:pt x="51199" y="43598"/>
                  </a:lnTo>
                  <a:lnTo>
                    <a:pt x="50950" y="43949"/>
                  </a:lnTo>
                  <a:lnTo>
                    <a:pt x="50522" y="44441"/>
                  </a:lnTo>
                  <a:lnTo>
                    <a:pt x="50166" y="44758"/>
                  </a:lnTo>
                  <a:lnTo>
                    <a:pt x="49952" y="44898"/>
                  </a:lnTo>
                  <a:lnTo>
                    <a:pt x="49738" y="45039"/>
                  </a:lnTo>
                  <a:lnTo>
                    <a:pt x="49667" y="45109"/>
                  </a:lnTo>
                  <a:lnTo>
                    <a:pt x="49631" y="45215"/>
                  </a:lnTo>
                  <a:lnTo>
                    <a:pt x="49596" y="45285"/>
                  </a:lnTo>
                  <a:lnTo>
                    <a:pt x="49631" y="45391"/>
                  </a:lnTo>
                  <a:lnTo>
                    <a:pt x="49667" y="45707"/>
                  </a:lnTo>
                  <a:lnTo>
                    <a:pt x="49667" y="46094"/>
                  </a:lnTo>
                  <a:lnTo>
                    <a:pt x="49667" y="46516"/>
                  </a:lnTo>
                  <a:lnTo>
                    <a:pt x="49667" y="46762"/>
                  </a:lnTo>
                  <a:lnTo>
                    <a:pt x="49809" y="47254"/>
                  </a:lnTo>
                  <a:lnTo>
                    <a:pt x="49916" y="47852"/>
                  </a:lnTo>
                  <a:lnTo>
                    <a:pt x="49916" y="48203"/>
                  </a:lnTo>
                  <a:lnTo>
                    <a:pt x="49881" y="48731"/>
                  </a:lnTo>
                  <a:lnTo>
                    <a:pt x="49809" y="48942"/>
                  </a:lnTo>
                  <a:lnTo>
                    <a:pt x="49703" y="49118"/>
                  </a:lnTo>
                  <a:lnTo>
                    <a:pt x="49631" y="49188"/>
                  </a:lnTo>
                  <a:lnTo>
                    <a:pt x="49560" y="49223"/>
                  </a:lnTo>
                  <a:lnTo>
                    <a:pt x="49453" y="49223"/>
                  </a:lnTo>
                  <a:lnTo>
                    <a:pt x="49346" y="49223"/>
                  </a:lnTo>
                  <a:lnTo>
                    <a:pt x="49133" y="49153"/>
                  </a:lnTo>
                  <a:lnTo>
                    <a:pt x="48954" y="49082"/>
                  </a:lnTo>
                  <a:lnTo>
                    <a:pt x="48812" y="48942"/>
                  </a:lnTo>
                  <a:lnTo>
                    <a:pt x="48669" y="48801"/>
                  </a:lnTo>
                  <a:lnTo>
                    <a:pt x="48420" y="48450"/>
                  </a:lnTo>
                  <a:lnTo>
                    <a:pt x="48206" y="48133"/>
                  </a:lnTo>
                  <a:lnTo>
                    <a:pt x="47957" y="47887"/>
                  </a:lnTo>
                  <a:lnTo>
                    <a:pt x="47672" y="47676"/>
                  </a:lnTo>
                  <a:lnTo>
                    <a:pt x="47600" y="47571"/>
                  </a:lnTo>
                  <a:lnTo>
                    <a:pt x="47529" y="47500"/>
                  </a:lnTo>
                  <a:lnTo>
                    <a:pt x="47494" y="47430"/>
                  </a:lnTo>
                  <a:lnTo>
                    <a:pt x="47494" y="47324"/>
                  </a:lnTo>
                  <a:lnTo>
                    <a:pt x="47600" y="47184"/>
                  </a:lnTo>
                  <a:lnTo>
                    <a:pt x="47743" y="47078"/>
                  </a:lnTo>
                  <a:lnTo>
                    <a:pt x="47814" y="47043"/>
                  </a:lnTo>
                  <a:lnTo>
                    <a:pt x="47850" y="46938"/>
                  </a:lnTo>
                  <a:lnTo>
                    <a:pt x="47850" y="46903"/>
                  </a:lnTo>
                  <a:lnTo>
                    <a:pt x="47779" y="46832"/>
                  </a:lnTo>
                  <a:lnTo>
                    <a:pt x="47636" y="46656"/>
                  </a:lnTo>
                  <a:lnTo>
                    <a:pt x="47529" y="46551"/>
                  </a:lnTo>
                  <a:lnTo>
                    <a:pt x="47494" y="46481"/>
                  </a:lnTo>
                  <a:lnTo>
                    <a:pt x="47458" y="46375"/>
                  </a:lnTo>
                  <a:lnTo>
                    <a:pt x="47458" y="46270"/>
                  </a:lnTo>
                  <a:lnTo>
                    <a:pt x="47494" y="46129"/>
                  </a:lnTo>
                  <a:lnTo>
                    <a:pt x="47529" y="45988"/>
                  </a:lnTo>
                  <a:lnTo>
                    <a:pt x="47636" y="45918"/>
                  </a:lnTo>
                  <a:lnTo>
                    <a:pt x="47707" y="45848"/>
                  </a:lnTo>
                  <a:lnTo>
                    <a:pt x="47779" y="45813"/>
                  </a:lnTo>
                  <a:lnTo>
                    <a:pt x="47850" y="45742"/>
                  </a:lnTo>
                  <a:lnTo>
                    <a:pt x="47885" y="45672"/>
                  </a:lnTo>
                  <a:lnTo>
                    <a:pt x="47850" y="45531"/>
                  </a:lnTo>
                  <a:lnTo>
                    <a:pt x="47779" y="45320"/>
                  </a:lnTo>
                  <a:lnTo>
                    <a:pt x="47565" y="44934"/>
                  </a:lnTo>
                  <a:lnTo>
                    <a:pt x="47351" y="44582"/>
                  </a:lnTo>
                  <a:lnTo>
                    <a:pt x="47244" y="44441"/>
                  </a:lnTo>
                  <a:lnTo>
                    <a:pt x="47066" y="44336"/>
                  </a:lnTo>
                  <a:lnTo>
                    <a:pt x="46923" y="44266"/>
                  </a:lnTo>
                  <a:lnTo>
                    <a:pt x="46745" y="44266"/>
                  </a:lnTo>
                  <a:lnTo>
                    <a:pt x="46603" y="44230"/>
                  </a:lnTo>
                  <a:lnTo>
                    <a:pt x="46460" y="44125"/>
                  </a:lnTo>
                  <a:lnTo>
                    <a:pt x="46247" y="43949"/>
                  </a:lnTo>
                  <a:lnTo>
                    <a:pt x="46068" y="43668"/>
                  </a:lnTo>
                  <a:lnTo>
                    <a:pt x="45676" y="43000"/>
                  </a:lnTo>
                  <a:lnTo>
                    <a:pt x="45213" y="42261"/>
                  </a:lnTo>
                  <a:lnTo>
                    <a:pt x="44750" y="41523"/>
                  </a:lnTo>
                  <a:lnTo>
                    <a:pt x="44358" y="40855"/>
                  </a:lnTo>
                  <a:lnTo>
                    <a:pt x="44073" y="40328"/>
                  </a:lnTo>
                  <a:lnTo>
                    <a:pt x="43824" y="40046"/>
                  </a:lnTo>
                  <a:lnTo>
                    <a:pt x="43610" y="39906"/>
                  </a:lnTo>
                  <a:lnTo>
                    <a:pt x="43361" y="39765"/>
                  </a:lnTo>
                  <a:lnTo>
                    <a:pt x="42969" y="39660"/>
                  </a:lnTo>
                  <a:lnTo>
                    <a:pt x="42612" y="39589"/>
                  </a:lnTo>
                  <a:lnTo>
                    <a:pt x="42220" y="39554"/>
                  </a:lnTo>
                  <a:lnTo>
                    <a:pt x="41864" y="39554"/>
                  </a:lnTo>
                  <a:lnTo>
                    <a:pt x="41650" y="39554"/>
                  </a:lnTo>
                  <a:lnTo>
                    <a:pt x="41508" y="39589"/>
                  </a:lnTo>
                  <a:lnTo>
                    <a:pt x="41401" y="39624"/>
                  </a:lnTo>
                  <a:lnTo>
                    <a:pt x="41294" y="39695"/>
                  </a:lnTo>
                  <a:lnTo>
                    <a:pt x="41116" y="39871"/>
                  </a:lnTo>
                  <a:lnTo>
                    <a:pt x="40973" y="40187"/>
                  </a:lnTo>
                  <a:lnTo>
                    <a:pt x="40831" y="40468"/>
                  </a:lnTo>
                  <a:lnTo>
                    <a:pt x="40724" y="40714"/>
                  </a:lnTo>
                  <a:lnTo>
                    <a:pt x="40653" y="41031"/>
                  </a:lnTo>
                  <a:lnTo>
                    <a:pt x="40581" y="41207"/>
                  </a:lnTo>
                  <a:lnTo>
                    <a:pt x="40546" y="41242"/>
                  </a:lnTo>
                  <a:lnTo>
                    <a:pt x="40510" y="41277"/>
                  </a:lnTo>
                  <a:lnTo>
                    <a:pt x="40439" y="41277"/>
                  </a:lnTo>
                  <a:lnTo>
                    <a:pt x="40403" y="41242"/>
                  </a:lnTo>
                  <a:lnTo>
                    <a:pt x="40332" y="41207"/>
                  </a:lnTo>
                  <a:lnTo>
                    <a:pt x="40296" y="41242"/>
                  </a:lnTo>
                  <a:lnTo>
                    <a:pt x="40225" y="41277"/>
                  </a:lnTo>
                  <a:lnTo>
                    <a:pt x="40154" y="41382"/>
                  </a:lnTo>
                  <a:lnTo>
                    <a:pt x="40011" y="41699"/>
                  </a:lnTo>
                  <a:lnTo>
                    <a:pt x="39869" y="42050"/>
                  </a:lnTo>
                  <a:lnTo>
                    <a:pt x="39726" y="42402"/>
                  </a:lnTo>
                  <a:lnTo>
                    <a:pt x="39584" y="42719"/>
                  </a:lnTo>
                  <a:lnTo>
                    <a:pt x="39477" y="42824"/>
                  </a:lnTo>
                  <a:lnTo>
                    <a:pt x="39406" y="42894"/>
                  </a:lnTo>
                  <a:lnTo>
                    <a:pt x="39299" y="42929"/>
                  </a:lnTo>
                  <a:lnTo>
                    <a:pt x="39192" y="42894"/>
                  </a:lnTo>
                  <a:lnTo>
                    <a:pt x="39121" y="42859"/>
                  </a:lnTo>
                  <a:lnTo>
                    <a:pt x="39014" y="42719"/>
                  </a:lnTo>
                  <a:lnTo>
                    <a:pt x="38942" y="42578"/>
                  </a:lnTo>
                  <a:lnTo>
                    <a:pt x="38836" y="42402"/>
                  </a:lnTo>
                  <a:lnTo>
                    <a:pt x="38657" y="41910"/>
                  </a:lnTo>
                  <a:lnTo>
                    <a:pt x="38444" y="41347"/>
                  </a:lnTo>
                  <a:lnTo>
                    <a:pt x="38301" y="40820"/>
                  </a:lnTo>
                  <a:lnTo>
                    <a:pt x="38230" y="40257"/>
                  </a:lnTo>
                  <a:lnTo>
                    <a:pt x="38159" y="39765"/>
                  </a:lnTo>
                  <a:lnTo>
                    <a:pt x="38194" y="39378"/>
                  </a:lnTo>
                  <a:lnTo>
                    <a:pt x="38301" y="38710"/>
                  </a:lnTo>
                  <a:lnTo>
                    <a:pt x="38479" y="37937"/>
                  </a:lnTo>
                  <a:lnTo>
                    <a:pt x="38622" y="37550"/>
                  </a:lnTo>
                  <a:lnTo>
                    <a:pt x="38729" y="37198"/>
                  </a:lnTo>
                  <a:lnTo>
                    <a:pt x="38907" y="36847"/>
                  </a:lnTo>
                  <a:lnTo>
                    <a:pt x="39156" y="36566"/>
                  </a:lnTo>
                  <a:lnTo>
                    <a:pt x="39869" y="35827"/>
                  </a:lnTo>
                  <a:lnTo>
                    <a:pt x="40724" y="34913"/>
                  </a:lnTo>
                  <a:lnTo>
                    <a:pt x="41508" y="34104"/>
                  </a:lnTo>
                  <a:lnTo>
                    <a:pt x="41828" y="33753"/>
                  </a:lnTo>
                  <a:lnTo>
                    <a:pt x="41793" y="33718"/>
                  </a:lnTo>
                  <a:lnTo>
                    <a:pt x="41793" y="33577"/>
                  </a:lnTo>
                  <a:lnTo>
                    <a:pt x="41793" y="33472"/>
                  </a:lnTo>
                  <a:lnTo>
                    <a:pt x="41828" y="33401"/>
                  </a:lnTo>
                  <a:lnTo>
                    <a:pt x="41864" y="33296"/>
                  </a:lnTo>
                  <a:lnTo>
                    <a:pt x="42007" y="33190"/>
                  </a:lnTo>
                  <a:lnTo>
                    <a:pt x="42363" y="32803"/>
                  </a:lnTo>
                  <a:lnTo>
                    <a:pt x="42648" y="32628"/>
                  </a:lnTo>
                  <a:lnTo>
                    <a:pt x="42897" y="32522"/>
                  </a:lnTo>
                  <a:lnTo>
                    <a:pt x="43289" y="32382"/>
                  </a:lnTo>
                  <a:lnTo>
                    <a:pt x="43467" y="32276"/>
                  </a:lnTo>
                  <a:lnTo>
                    <a:pt x="43610" y="32171"/>
                  </a:lnTo>
                  <a:lnTo>
                    <a:pt x="43717" y="32100"/>
                  </a:lnTo>
                  <a:lnTo>
                    <a:pt x="43788" y="32030"/>
                  </a:lnTo>
                  <a:lnTo>
                    <a:pt x="43966" y="31749"/>
                  </a:lnTo>
                  <a:lnTo>
                    <a:pt x="44251" y="31327"/>
                  </a:lnTo>
                  <a:lnTo>
                    <a:pt x="44358" y="31186"/>
                  </a:lnTo>
                  <a:lnTo>
                    <a:pt x="44501" y="31081"/>
                  </a:lnTo>
                  <a:lnTo>
                    <a:pt x="44536" y="31046"/>
                  </a:lnTo>
                  <a:lnTo>
                    <a:pt x="44608" y="31046"/>
                  </a:lnTo>
                  <a:lnTo>
                    <a:pt x="44643" y="31081"/>
                  </a:lnTo>
                  <a:lnTo>
                    <a:pt x="44643" y="31116"/>
                  </a:lnTo>
                  <a:lnTo>
                    <a:pt x="44679" y="31292"/>
                  </a:lnTo>
                  <a:lnTo>
                    <a:pt x="44608" y="31503"/>
                  </a:lnTo>
                  <a:lnTo>
                    <a:pt x="44501" y="31819"/>
                  </a:lnTo>
                  <a:lnTo>
                    <a:pt x="44358" y="32100"/>
                  </a:lnTo>
                  <a:lnTo>
                    <a:pt x="44251" y="32417"/>
                  </a:lnTo>
                  <a:lnTo>
                    <a:pt x="44144" y="32663"/>
                  </a:lnTo>
                  <a:lnTo>
                    <a:pt x="44109" y="32839"/>
                  </a:lnTo>
                  <a:lnTo>
                    <a:pt x="44109" y="32944"/>
                  </a:lnTo>
                  <a:lnTo>
                    <a:pt x="44358" y="32979"/>
                  </a:lnTo>
                  <a:lnTo>
                    <a:pt x="44714" y="33014"/>
                  </a:lnTo>
                  <a:lnTo>
                    <a:pt x="44928" y="33050"/>
                  </a:lnTo>
                  <a:lnTo>
                    <a:pt x="45106" y="33155"/>
                  </a:lnTo>
                  <a:lnTo>
                    <a:pt x="45249" y="33225"/>
                  </a:lnTo>
                  <a:lnTo>
                    <a:pt x="45356" y="33366"/>
                  </a:lnTo>
                  <a:lnTo>
                    <a:pt x="45463" y="33612"/>
                  </a:lnTo>
                  <a:lnTo>
                    <a:pt x="45534" y="33788"/>
                  </a:lnTo>
                  <a:lnTo>
                    <a:pt x="45641" y="33788"/>
                  </a:lnTo>
                  <a:lnTo>
                    <a:pt x="45712" y="33753"/>
                  </a:lnTo>
                  <a:lnTo>
                    <a:pt x="45819" y="33647"/>
                  </a:lnTo>
                  <a:lnTo>
                    <a:pt x="45997" y="33507"/>
                  </a:lnTo>
                  <a:lnTo>
                    <a:pt x="46140" y="33261"/>
                  </a:lnTo>
                  <a:lnTo>
                    <a:pt x="46282" y="32979"/>
                  </a:lnTo>
                  <a:lnTo>
                    <a:pt x="46460" y="32698"/>
                  </a:lnTo>
                  <a:lnTo>
                    <a:pt x="46567" y="32417"/>
                  </a:lnTo>
                  <a:lnTo>
                    <a:pt x="46638" y="32171"/>
                  </a:lnTo>
                  <a:lnTo>
                    <a:pt x="46745" y="32030"/>
                  </a:lnTo>
                  <a:lnTo>
                    <a:pt x="46817" y="31995"/>
                  </a:lnTo>
                  <a:lnTo>
                    <a:pt x="46888" y="31995"/>
                  </a:lnTo>
                  <a:lnTo>
                    <a:pt x="46959" y="32030"/>
                  </a:lnTo>
                  <a:lnTo>
                    <a:pt x="47030" y="32100"/>
                  </a:lnTo>
                  <a:lnTo>
                    <a:pt x="47280" y="32276"/>
                  </a:lnTo>
                  <a:lnTo>
                    <a:pt x="47565" y="32452"/>
                  </a:lnTo>
                  <a:lnTo>
                    <a:pt x="47885" y="32628"/>
                  </a:lnTo>
                  <a:lnTo>
                    <a:pt x="48277" y="32733"/>
                  </a:lnTo>
                  <a:lnTo>
                    <a:pt x="48598" y="32803"/>
                  </a:lnTo>
                  <a:lnTo>
                    <a:pt x="48919" y="32839"/>
                  </a:lnTo>
                  <a:lnTo>
                    <a:pt x="49026" y="32839"/>
                  </a:lnTo>
                  <a:lnTo>
                    <a:pt x="49097" y="32839"/>
                  </a:lnTo>
                  <a:lnTo>
                    <a:pt x="49133" y="32803"/>
                  </a:lnTo>
                  <a:lnTo>
                    <a:pt x="49168" y="32768"/>
                  </a:lnTo>
                  <a:lnTo>
                    <a:pt x="49168" y="32698"/>
                  </a:lnTo>
                  <a:lnTo>
                    <a:pt x="49133" y="32557"/>
                  </a:lnTo>
                  <a:lnTo>
                    <a:pt x="49097" y="32452"/>
                  </a:lnTo>
                  <a:lnTo>
                    <a:pt x="48990" y="32241"/>
                  </a:lnTo>
                  <a:lnTo>
                    <a:pt x="48741" y="31889"/>
                  </a:lnTo>
                  <a:lnTo>
                    <a:pt x="48277" y="31397"/>
                  </a:lnTo>
                  <a:lnTo>
                    <a:pt x="47992" y="31151"/>
                  </a:lnTo>
                  <a:lnTo>
                    <a:pt x="47636" y="30940"/>
                  </a:lnTo>
                  <a:lnTo>
                    <a:pt x="47280" y="30694"/>
                  </a:lnTo>
                  <a:lnTo>
                    <a:pt x="46923" y="30553"/>
                  </a:lnTo>
                  <a:lnTo>
                    <a:pt x="46638" y="30377"/>
                  </a:lnTo>
                  <a:lnTo>
                    <a:pt x="46425" y="30237"/>
                  </a:lnTo>
                  <a:lnTo>
                    <a:pt x="46318" y="30167"/>
                  </a:lnTo>
                  <a:lnTo>
                    <a:pt x="46282" y="30131"/>
                  </a:lnTo>
                  <a:lnTo>
                    <a:pt x="46282" y="30061"/>
                  </a:lnTo>
                  <a:lnTo>
                    <a:pt x="46318" y="29956"/>
                  </a:lnTo>
                  <a:lnTo>
                    <a:pt x="46603" y="29780"/>
                  </a:lnTo>
                  <a:lnTo>
                    <a:pt x="46923" y="29639"/>
                  </a:lnTo>
                  <a:lnTo>
                    <a:pt x="47066" y="29569"/>
                  </a:lnTo>
                  <a:lnTo>
                    <a:pt x="47209" y="29463"/>
                  </a:lnTo>
                  <a:lnTo>
                    <a:pt x="47315" y="29323"/>
                  </a:lnTo>
                  <a:lnTo>
                    <a:pt x="47351" y="29112"/>
                  </a:lnTo>
                  <a:lnTo>
                    <a:pt x="47422" y="28690"/>
                  </a:lnTo>
                  <a:lnTo>
                    <a:pt x="47529" y="28268"/>
                  </a:lnTo>
                  <a:lnTo>
                    <a:pt x="47600" y="28092"/>
                  </a:lnTo>
                  <a:lnTo>
                    <a:pt x="47707" y="27987"/>
                  </a:lnTo>
                  <a:lnTo>
                    <a:pt x="47814" y="27881"/>
                  </a:lnTo>
                  <a:lnTo>
                    <a:pt x="47992" y="27811"/>
                  </a:lnTo>
                  <a:lnTo>
                    <a:pt x="48028" y="27776"/>
                  </a:lnTo>
                  <a:lnTo>
                    <a:pt x="48099" y="27705"/>
                  </a:lnTo>
                  <a:lnTo>
                    <a:pt x="48135" y="27565"/>
                  </a:lnTo>
                  <a:lnTo>
                    <a:pt x="48171" y="27424"/>
                  </a:lnTo>
                  <a:lnTo>
                    <a:pt x="48171" y="27072"/>
                  </a:lnTo>
                  <a:lnTo>
                    <a:pt x="48171" y="26686"/>
                  </a:lnTo>
                  <a:lnTo>
                    <a:pt x="48099" y="25947"/>
                  </a:lnTo>
                  <a:lnTo>
                    <a:pt x="48064" y="25631"/>
                  </a:lnTo>
                  <a:lnTo>
                    <a:pt x="48171" y="25420"/>
                  </a:lnTo>
                  <a:lnTo>
                    <a:pt x="48384" y="24857"/>
                  </a:lnTo>
                  <a:lnTo>
                    <a:pt x="48456" y="24541"/>
                  </a:lnTo>
                  <a:lnTo>
                    <a:pt x="48491" y="24260"/>
                  </a:lnTo>
                  <a:lnTo>
                    <a:pt x="48491" y="24154"/>
                  </a:lnTo>
                  <a:lnTo>
                    <a:pt x="48456" y="24049"/>
                  </a:lnTo>
                  <a:lnTo>
                    <a:pt x="48420" y="23978"/>
                  </a:lnTo>
                  <a:lnTo>
                    <a:pt x="48349" y="23908"/>
                  </a:lnTo>
                  <a:lnTo>
                    <a:pt x="47814" y="23592"/>
                  </a:lnTo>
                  <a:lnTo>
                    <a:pt x="47102" y="23275"/>
                  </a:lnTo>
                  <a:lnTo>
                    <a:pt x="46817" y="23099"/>
                  </a:lnTo>
                  <a:lnTo>
                    <a:pt x="46567" y="22959"/>
                  </a:lnTo>
                  <a:lnTo>
                    <a:pt x="46425" y="22853"/>
                  </a:lnTo>
                  <a:lnTo>
                    <a:pt x="46425" y="22783"/>
                  </a:lnTo>
                  <a:lnTo>
                    <a:pt x="46888" y="22607"/>
                  </a:lnTo>
                  <a:lnTo>
                    <a:pt x="47814" y="22291"/>
                  </a:lnTo>
                  <a:lnTo>
                    <a:pt x="48313" y="22150"/>
                  </a:lnTo>
                  <a:lnTo>
                    <a:pt x="48776" y="22080"/>
                  </a:lnTo>
                  <a:lnTo>
                    <a:pt x="48919" y="22080"/>
                  </a:lnTo>
                  <a:lnTo>
                    <a:pt x="49061" y="22115"/>
                  </a:lnTo>
                  <a:lnTo>
                    <a:pt x="49133" y="22150"/>
                  </a:lnTo>
                  <a:lnTo>
                    <a:pt x="49168" y="22291"/>
                  </a:lnTo>
                  <a:lnTo>
                    <a:pt x="49168" y="22396"/>
                  </a:lnTo>
                  <a:lnTo>
                    <a:pt x="49204" y="22502"/>
                  </a:lnTo>
                  <a:lnTo>
                    <a:pt x="49239" y="22572"/>
                  </a:lnTo>
                  <a:lnTo>
                    <a:pt x="49311" y="22677"/>
                  </a:lnTo>
                  <a:lnTo>
                    <a:pt x="49453" y="22783"/>
                  </a:lnTo>
                  <a:lnTo>
                    <a:pt x="49631" y="22888"/>
                  </a:lnTo>
                  <a:lnTo>
                    <a:pt x="49809" y="22924"/>
                  </a:lnTo>
                  <a:lnTo>
                    <a:pt x="49952" y="22924"/>
                  </a:lnTo>
                  <a:lnTo>
                    <a:pt x="50023" y="22888"/>
                  </a:lnTo>
                  <a:lnTo>
                    <a:pt x="50059" y="22853"/>
                  </a:lnTo>
                  <a:lnTo>
                    <a:pt x="50095" y="22818"/>
                  </a:lnTo>
                  <a:lnTo>
                    <a:pt x="50095" y="22713"/>
                  </a:lnTo>
                  <a:lnTo>
                    <a:pt x="50130" y="22537"/>
                  </a:lnTo>
                  <a:lnTo>
                    <a:pt x="50201" y="22361"/>
                  </a:lnTo>
                  <a:lnTo>
                    <a:pt x="50344" y="22115"/>
                  </a:lnTo>
                  <a:lnTo>
                    <a:pt x="50486" y="21974"/>
                  </a:lnTo>
                  <a:lnTo>
                    <a:pt x="50593" y="21904"/>
                  </a:lnTo>
                  <a:lnTo>
                    <a:pt x="50665" y="21869"/>
                  </a:lnTo>
                  <a:lnTo>
                    <a:pt x="50771" y="21834"/>
                  </a:lnTo>
                  <a:lnTo>
                    <a:pt x="50843" y="21834"/>
                  </a:lnTo>
                  <a:lnTo>
                    <a:pt x="50950" y="21834"/>
                  </a:lnTo>
                  <a:lnTo>
                    <a:pt x="51092" y="21904"/>
                  </a:lnTo>
                  <a:lnTo>
                    <a:pt x="51199" y="21974"/>
                  </a:lnTo>
                  <a:lnTo>
                    <a:pt x="51306" y="22080"/>
                  </a:lnTo>
                  <a:lnTo>
                    <a:pt x="52090" y="23099"/>
                  </a:lnTo>
                  <a:lnTo>
                    <a:pt x="53194" y="24541"/>
                  </a:lnTo>
                  <a:lnTo>
                    <a:pt x="53764" y="25314"/>
                  </a:lnTo>
                  <a:lnTo>
                    <a:pt x="54228" y="26018"/>
                  </a:lnTo>
                  <a:lnTo>
                    <a:pt x="54406" y="26334"/>
                  </a:lnTo>
                  <a:lnTo>
                    <a:pt x="54513" y="26580"/>
                  </a:lnTo>
                  <a:lnTo>
                    <a:pt x="54584" y="26756"/>
                  </a:lnTo>
                  <a:lnTo>
                    <a:pt x="54584" y="26932"/>
                  </a:lnTo>
                  <a:lnTo>
                    <a:pt x="54584" y="27108"/>
                  </a:lnTo>
                  <a:lnTo>
                    <a:pt x="54584" y="27248"/>
                  </a:lnTo>
                  <a:lnTo>
                    <a:pt x="54619" y="27389"/>
                  </a:lnTo>
                  <a:lnTo>
                    <a:pt x="54691" y="27494"/>
                  </a:lnTo>
                  <a:lnTo>
                    <a:pt x="54833" y="27600"/>
                  </a:lnTo>
                  <a:lnTo>
                    <a:pt x="54904" y="27705"/>
                  </a:lnTo>
                  <a:lnTo>
                    <a:pt x="55332" y="27705"/>
                  </a:lnTo>
                  <a:lnTo>
                    <a:pt x="56223" y="27811"/>
                  </a:lnTo>
                  <a:lnTo>
                    <a:pt x="56686" y="27881"/>
                  </a:lnTo>
                  <a:lnTo>
                    <a:pt x="57007" y="27951"/>
                  </a:lnTo>
                  <a:lnTo>
                    <a:pt x="57149" y="28022"/>
                  </a:lnTo>
                  <a:lnTo>
                    <a:pt x="57220" y="28092"/>
                  </a:lnTo>
                  <a:lnTo>
                    <a:pt x="57256" y="28127"/>
                  </a:lnTo>
                  <a:lnTo>
                    <a:pt x="57220" y="28233"/>
                  </a:lnTo>
                  <a:lnTo>
                    <a:pt x="56971" y="28584"/>
                  </a:lnTo>
                  <a:lnTo>
                    <a:pt x="56722" y="28866"/>
                  </a:lnTo>
                  <a:lnTo>
                    <a:pt x="56615" y="28936"/>
                  </a:lnTo>
                  <a:lnTo>
                    <a:pt x="56472" y="29006"/>
                  </a:lnTo>
                  <a:lnTo>
                    <a:pt x="56330" y="28971"/>
                  </a:lnTo>
                  <a:lnTo>
                    <a:pt x="56223" y="28901"/>
                  </a:lnTo>
                  <a:lnTo>
                    <a:pt x="55973" y="28619"/>
                  </a:lnTo>
                  <a:lnTo>
                    <a:pt x="55617" y="28268"/>
                  </a:lnTo>
                  <a:lnTo>
                    <a:pt x="55439" y="28127"/>
                  </a:lnTo>
                  <a:lnTo>
                    <a:pt x="55225" y="28022"/>
                  </a:lnTo>
                  <a:lnTo>
                    <a:pt x="55011" y="27916"/>
                  </a:lnTo>
                  <a:lnTo>
                    <a:pt x="54762" y="27881"/>
                  </a:lnTo>
                  <a:lnTo>
                    <a:pt x="54584" y="27881"/>
                  </a:lnTo>
                  <a:lnTo>
                    <a:pt x="54406" y="27881"/>
                  </a:lnTo>
                  <a:lnTo>
                    <a:pt x="54228" y="27916"/>
                  </a:lnTo>
                  <a:lnTo>
                    <a:pt x="54085" y="27987"/>
                  </a:lnTo>
                  <a:lnTo>
                    <a:pt x="53978" y="28057"/>
                  </a:lnTo>
                  <a:lnTo>
                    <a:pt x="53907" y="28198"/>
                  </a:lnTo>
                  <a:lnTo>
                    <a:pt x="53836" y="28409"/>
                  </a:lnTo>
                  <a:lnTo>
                    <a:pt x="53800" y="28690"/>
                  </a:lnTo>
                  <a:lnTo>
                    <a:pt x="53800" y="28936"/>
                  </a:lnTo>
                  <a:lnTo>
                    <a:pt x="53871" y="29147"/>
                  </a:lnTo>
                  <a:lnTo>
                    <a:pt x="53978" y="29358"/>
                  </a:lnTo>
                  <a:lnTo>
                    <a:pt x="54049" y="29498"/>
                  </a:lnTo>
                  <a:lnTo>
                    <a:pt x="54121" y="29604"/>
                  </a:lnTo>
                  <a:lnTo>
                    <a:pt x="54085" y="29639"/>
                  </a:lnTo>
                  <a:lnTo>
                    <a:pt x="53942" y="29709"/>
                  </a:lnTo>
                  <a:lnTo>
                    <a:pt x="53693" y="29709"/>
                  </a:lnTo>
                  <a:lnTo>
                    <a:pt x="52909" y="29639"/>
                  </a:lnTo>
                  <a:lnTo>
                    <a:pt x="52197" y="29604"/>
                  </a:lnTo>
                  <a:lnTo>
                    <a:pt x="52054" y="29604"/>
                  </a:lnTo>
                  <a:lnTo>
                    <a:pt x="51912" y="29604"/>
                  </a:lnTo>
                  <a:lnTo>
                    <a:pt x="51769" y="29639"/>
                  </a:lnTo>
                  <a:lnTo>
                    <a:pt x="51627" y="29709"/>
                  </a:lnTo>
                  <a:lnTo>
                    <a:pt x="51555" y="29780"/>
                  </a:lnTo>
                  <a:lnTo>
                    <a:pt x="51484" y="29885"/>
                  </a:lnTo>
                  <a:lnTo>
                    <a:pt x="51413" y="30061"/>
                  </a:lnTo>
                  <a:lnTo>
                    <a:pt x="51377" y="30237"/>
                  </a:lnTo>
                  <a:lnTo>
                    <a:pt x="51306" y="30588"/>
                  </a:lnTo>
                  <a:lnTo>
                    <a:pt x="51163" y="30905"/>
                  </a:lnTo>
                  <a:lnTo>
                    <a:pt x="50985" y="31186"/>
                  </a:lnTo>
                  <a:lnTo>
                    <a:pt x="50843" y="31432"/>
                  </a:lnTo>
                  <a:lnTo>
                    <a:pt x="50700" y="31678"/>
                  </a:lnTo>
                  <a:lnTo>
                    <a:pt x="50629" y="31854"/>
                  </a:lnTo>
                  <a:lnTo>
                    <a:pt x="50629" y="31924"/>
                  </a:lnTo>
                  <a:lnTo>
                    <a:pt x="50629" y="31995"/>
                  </a:lnTo>
                  <a:lnTo>
                    <a:pt x="50665" y="32030"/>
                  </a:lnTo>
                  <a:lnTo>
                    <a:pt x="50700" y="32100"/>
                  </a:lnTo>
                  <a:lnTo>
                    <a:pt x="50807" y="32100"/>
                  </a:lnTo>
                  <a:lnTo>
                    <a:pt x="50914" y="32100"/>
                  </a:lnTo>
                  <a:lnTo>
                    <a:pt x="51092" y="32030"/>
                  </a:lnTo>
                  <a:lnTo>
                    <a:pt x="51270" y="31960"/>
                  </a:lnTo>
                  <a:lnTo>
                    <a:pt x="51662" y="31749"/>
                  </a:lnTo>
                  <a:lnTo>
                    <a:pt x="52161" y="31467"/>
                  </a:lnTo>
                  <a:lnTo>
                    <a:pt x="52589" y="31256"/>
                  </a:lnTo>
                  <a:lnTo>
                    <a:pt x="53052" y="31081"/>
                  </a:lnTo>
                  <a:lnTo>
                    <a:pt x="53230" y="31046"/>
                  </a:lnTo>
                  <a:lnTo>
                    <a:pt x="53372" y="31046"/>
                  </a:lnTo>
                  <a:lnTo>
                    <a:pt x="53515" y="31081"/>
                  </a:lnTo>
                  <a:lnTo>
                    <a:pt x="53622" y="31151"/>
                  </a:lnTo>
                  <a:lnTo>
                    <a:pt x="53907" y="31503"/>
                  </a:lnTo>
                  <a:lnTo>
                    <a:pt x="54228" y="31784"/>
                  </a:lnTo>
                  <a:lnTo>
                    <a:pt x="54334" y="31889"/>
                  </a:lnTo>
                  <a:lnTo>
                    <a:pt x="54406" y="31960"/>
                  </a:lnTo>
                  <a:lnTo>
                    <a:pt x="54477" y="32065"/>
                  </a:lnTo>
                  <a:lnTo>
                    <a:pt x="54477" y="32206"/>
                  </a:lnTo>
                  <a:lnTo>
                    <a:pt x="54513" y="32382"/>
                  </a:lnTo>
                  <a:lnTo>
                    <a:pt x="54584" y="32452"/>
                  </a:lnTo>
                  <a:lnTo>
                    <a:pt x="54691" y="32522"/>
                  </a:lnTo>
                  <a:lnTo>
                    <a:pt x="54833" y="32593"/>
                  </a:lnTo>
                  <a:lnTo>
                    <a:pt x="55011" y="32628"/>
                  </a:lnTo>
                  <a:lnTo>
                    <a:pt x="55118" y="32663"/>
                  </a:lnTo>
                  <a:lnTo>
                    <a:pt x="55225" y="32733"/>
                  </a:lnTo>
                  <a:lnTo>
                    <a:pt x="55296" y="32803"/>
                  </a:lnTo>
                  <a:lnTo>
                    <a:pt x="55475" y="33120"/>
                  </a:lnTo>
                  <a:lnTo>
                    <a:pt x="55688" y="33542"/>
                  </a:lnTo>
                  <a:lnTo>
                    <a:pt x="55866" y="33753"/>
                  </a:lnTo>
                  <a:lnTo>
                    <a:pt x="56009" y="33964"/>
                  </a:lnTo>
                  <a:lnTo>
                    <a:pt x="56152" y="34140"/>
                  </a:lnTo>
                  <a:lnTo>
                    <a:pt x="56294" y="34210"/>
                  </a:lnTo>
                  <a:lnTo>
                    <a:pt x="56615" y="34245"/>
                  </a:lnTo>
                  <a:lnTo>
                    <a:pt x="56935" y="34245"/>
                  </a:lnTo>
                  <a:lnTo>
                    <a:pt x="57078" y="34245"/>
                  </a:lnTo>
                  <a:lnTo>
                    <a:pt x="57220" y="34245"/>
                  </a:lnTo>
                  <a:lnTo>
                    <a:pt x="57363" y="34315"/>
                  </a:lnTo>
                  <a:lnTo>
                    <a:pt x="57505" y="34386"/>
                  </a:lnTo>
                  <a:lnTo>
                    <a:pt x="57684" y="34491"/>
                  </a:lnTo>
                  <a:lnTo>
                    <a:pt x="58004" y="34632"/>
                  </a:lnTo>
                  <a:lnTo>
                    <a:pt x="58467" y="34702"/>
                  </a:lnTo>
                  <a:lnTo>
                    <a:pt x="58931" y="34772"/>
                  </a:lnTo>
                  <a:lnTo>
                    <a:pt x="59714" y="34878"/>
                  </a:lnTo>
                  <a:lnTo>
                    <a:pt x="60000" y="34843"/>
                  </a:lnTo>
                  <a:lnTo>
                    <a:pt x="59501" y="34386"/>
                  </a:lnTo>
                  <a:lnTo>
                    <a:pt x="58610" y="33542"/>
                  </a:lnTo>
                  <a:lnTo>
                    <a:pt x="58218" y="33120"/>
                  </a:lnTo>
                  <a:lnTo>
                    <a:pt x="57862" y="32698"/>
                  </a:lnTo>
                  <a:lnTo>
                    <a:pt x="57755" y="32557"/>
                  </a:lnTo>
                  <a:lnTo>
                    <a:pt x="57719" y="32452"/>
                  </a:lnTo>
                  <a:lnTo>
                    <a:pt x="57719" y="32417"/>
                  </a:lnTo>
                  <a:lnTo>
                    <a:pt x="57719" y="32382"/>
                  </a:lnTo>
                  <a:lnTo>
                    <a:pt x="57719" y="32382"/>
                  </a:lnTo>
                  <a:lnTo>
                    <a:pt x="57755" y="32382"/>
                  </a:lnTo>
                  <a:lnTo>
                    <a:pt x="58040" y="32487"/>
                  </a:lnTo>
                  <a:lnTo>
                    <a:pt x="58467" y="32803"/>
                  </a:lnTo>
                  <a:lnTo>
                    <a:pt x="59038" y="33225"/>
                  </a:lnTo>
                  <a:lnTo>
                    <a:pt x="59572" y="33682"/>
                  </a:lnTo>
                  <a:lnTo>
                    <a:pt x="60142" y="34140"/>
                  </a:lnTo>
                  <a:lnTo>
                    <a:pt x="60641" y="34456"/>
                  </a:lnTo>
                  <a:lnTo>
                    <a:pt x="60819" y="34632"/>
                  </a:lnTo>
                  <a:lnTo>
                    <a:pt x="60961" y="34667"/>
                  </a:lnTo>
                  <a:lnTo>
                    <a:pt x="61033" y="34702"/>
                  </a:lnTo>
                  <a:lnTo>
                    <a:pt x="61068" y="34702"/>
                  </a:lnTo>
                  <a:lnTo>
                    <a:pt x="61104" y="34667"/>
                  </a:lnTo>
                  <a:lnTo>
                    <a:pt x="61104" y="34632"/>
                  </a:lnTo>
                  <a:lnTo>
                    <a:pt x="61140" y="34421"/>
                  </a:lnTo>
                  <a:lnTo>
                    <a:pt x="61068" y="34210"/>
                  </a:lnTo>
                  <a:lnTo>
                    <a:pt x="60997" y="34034"/>
                  </a:lnTo>
                  <a:lnTo>
                    <a:pt x="60890" y="33788"/>
                  </a:lnTo>
                  <a:lnTo>
                    <a:pt x="60783" y="33612"/>
                  </a:lnTo>
                  <a:lnTo>
                    <a:pt x="60712" y="33472"/>
                  </a:lnTo>
                  <a:lnTo>
                    <a:pt x="60676" y="33366"/>
                  </a:lnTo>
                  <a:lnTo>
                    <a:pt x="60712" y="33331"/>
                  </a:lnTo>
                  <a:lnTo>
                    <a:pt x="60961" y="33225"/>
                  </a:lnTo>
                  <a:lnTo>
                    <a:pt x="61353" y="33050"/>
                  </a:lnTo>
                  <a:lnTo>
                    <a:pt x="61532" y="32944"/>
                  </a:lnTo>
                  <a:lnTo>
                    <a:pt x="61638" y="32839"/>
                  </a:lnTo>
                  <a:lnTo>
                    <a:pt x="61674" y="32768"/>
                  </a:lnTo>
                  <a:lnTo>
                    <a:pt x="61710" y="32733"/>
                  </a:lnTo>
                  <a:lnTo>
                    <a:pt x="61710" y="32663"/>
                  </a:lnTo>
                  <a:lnTo>
                    <a:pt x="61674" y="32593"/>
                  </a:lnTo>
                  <a:lnTo>
                    <a:pt x="61318" y="32171"/>
                  </a:lnTo>
                  <a:lnTo>
                    <a:pt x="60676" y="31678"/>
                  </a:lnTo>
                  <a:lnTo>
                    <a:pt x="60000" y="31081"/>
                  </a:lnTo>
                  <a:lnTo>
                    <a:pt x="59536" y="30659"/>
                  </a:lnTo>
                  <a:lnTo>
                    <a:pt x="59394" y="30413"/>
                  </a:lnTo>
                  <a:lnTo>
                    <a:pt x="59216" y="30061"/>
                  </a:lnTo>
                  <a:lnTo>
                    <a:pt x="59038" y="29569"/>
                  </a:lnTo>
                  <a:lnTo>
                    <a:pt x="58859" y="29077"/>
                  </a:lnTo>
                  <a:lnTo>
                    <a:pt x="58752" y="28655"/>
                  </a:lnTo>
                  <a:lnTo>
                    <a:pt x="58681" y="28268"/>
                  </a:lnTo>
                  <a:lnTo>
                    <a:pt x="58717" y="28127"/>
                  </a:lnTo>
                  <a:lnTo>
                    <a:pt x="58717" y="28057"/>
                  </a:lnTo>
                  <a:lnTo>
                    <a:pt x="58788" y="28022"/>
                  </a:lnTo>
                  <a:lnTo>
                    <a:pt x="58931" y="28057"/>
                  </a:lnTo>
                  <a:lnTo>
                    <a:pt x="59394" y="28338"/>
                  </a:lnTo>
                  <a:lnTo>
                    <a:pt x="59964" y="28619"/>
                  </a:lnTo>
                  <a:lnTo>
                    <a:pt x="60213" y="28760"/>
                  </a:lnTo>
                  <a:lnTo>
                    <a:pt x="60427" y="28901"/>
                  </a:lnTo>
                  <a:lnTo>
                    <a:pt x="60534" y="29006"/>
                  </a:lnTo>
                  <a:lnTo>
                    <a:pt x="60605" y="29077"/>
                  </a:lnTo>
                  <a:lnTo>
                    <a:pt x="60641" y="29182"/>
                  </a:lnTo>
                  <a:lnTo>
                    <a:pt x="60676" y="29323"/>
                  </a:lnTo>
                  <a:lnTo>
                    <a:pt x="60676" y="29639"/>
                  </a:lnTo>
                  <a:lnTo>
                    <a:pt x="60712" y="29815"/>
                  </a:lnTo>
                  <a:lnTo>
                    <a:pt x="60819" y="29956"/>
                  </a:lnTo>
                  <a:lnTo>
                    <a:pt x="60961" y="30131"/>
                  </a:lnTo>
                  <a:lnTo>
                    <a:pt x="61247" y="30377"/>
                  </a:lnTo>
                  <a:lnTo>
                    <a:pt x="61567" y="30694"/>
                  </a:lnTo>
                  <a:lnTo>
                    <a:pt x="61710" y="30870"/>
                  </a:lnTo>
                  <a:lnTo>
                    <a:pt x="61852" y="30940"/>
                  </a:lnTo>
                  <a:lnTo>
                    <a:pt x="61888" y="30940"/>
                  </a:lnTo>
                  <a:lnTo>
                    <a:pt x="61959" y="30905"/>
                  </a:lnTo>
                  <a:lnTo>
                    <a:pt x="62030" y="30870"/>
                  </a:lnTo>
                  <a:lnTo>
                    <a:pt x="62066" y="30799"/>
                  </a:lnTo>
                  <a:lnTo>
                    <a:pt x="62173" y="30307"/>
                  </a:lnTo>
                  <a:lnTo>
                    <a:pt x="62244" y="29674"/>
                  </a:lnTo>
                  <a:lnTo>
                    <a:pt x="62280" y="29358"/>
                  </a:lnTo>
                  <a:lnTo>
                    <a:pt x="62315" y="29077"/>
                  </a:lnTo>
                  <a:lnTo>
                    <a:pt x="62387" y="28866"/>
                  </a:lnTo>
                  <a:lnTo>
                    <a:pt x="62494" y="28725"/>
                  </a:lnTo>
                  <a:lnTo>
                    <a:pt x="62743" y="28514"/>
                  </a:lnTo>
                  <a:lnTo>
                    <a:pt x="63028" y="28233"/>
                  </a:lnTo>
                  <a:lnTo>
                    <a:pt x="63135" y="28127"/>
                  </a:lnTo>
                  <a:lnTo>
                    <a:pt x="63171" y="28022"/>
                  </a:lnTo>
                  <a:lnTo>
                    <a:pt x="63171" y="27881"/>
                  </a:lnTo>
                  <a:lnTo>
                    <a:pt x="63099" y="27740"/>
                  </a:lnTo>
                  <a:lnTo>
                    <a:pt x="62921" y="27530"/>
                  </a:lnTo>
                  <a:lnTo>
                    <a:pt x="62672" y="27389"/>
                  </a:lnTo>
                  <a:lnTo>
                    <a:pt x="62422" y="27213"/>
                  </a:lnTo>
                  <a:lnTo>
                    <a:pt x="62102" y="27037"/>
                  </a:lnTo>
                  <a:lnTo>
                    <a:pt x="61532" y="26721"/>
                  </a:lnTo>
                  <a:lnTo>
                    <a:pt x="61104" y="26475"/>
                  </a:lnTo>
                  <a:lnTo>
                    <a:pt x="60605" y="26053"/>
                  </a:lnTo>
                  <a:lnTo>
                    <a:pt x="59643" y="25385"/>
                  </a:lnTo>
                  <a:lnTo>
                    <a:pt x="58681" y="24682"/>
                  </a:lnTo>
                  <a:lnTo>
                    <a:pt x="58182" y="24260"/>
                  </a:lnTo>
                  <a:lnTo>
                    <a:pt x="58040" y="24154"/>
                  </a:lnTo>
                  <a:lnTo>
                    <a:pt x="57969" y="24014"/>
                  </a:lnTo>
                  <a:lnTo>
                    <a:pt x="57897" y="23873"/>
                  </a:lnTo>
                  <a:lnTo>
                    <a:pt x="57826" y="23697"/>
                  </a:lnTo>
                  <a:lnTo>
                    <a:pt x="57790" y="23556"/>
                  </a:lnTo>
                  <a:lnTo>
                    <a:pt x="57790" y="23381"/>
                  </a:lnTo>
                  <a:lnTo>
                    <a:pt x="57790" y="23205"/>
                  </a:lnTo>
                  <a:lnTo>
                    <a:pt x="57862" y="23064"/>
                  </a:lnTo>
                  <a:lnTo>
                    <a:pt x="58004" y="22888"/>
                  </a:lnTo>
                  <a:lnTo>
                    <a:pt x="58218" y="22748"/>
                  </a:lnTo>
                  <a:lnTo>
                    <a:pt x="58432" y="22677"/>
                  </a:lnTo>
                  <a:lnTo>
                    <a:pt x="58646" y="22572"/>
                  </a:lnTo>
                  <a:lnTo>
                    <a:pt x="58824" y="22502"/>
                  </a:lnTo>
                  <a:lnTo>
                    <a:pt x="58931" y="22431"/>
                  </a:lnTo>
                  <a:lnTo>
                    <a:pt x="58966" y="22361"/>
                  </a:lnTo>
                  <a:lnTo>
                    <a:pt x="58931" y="22326"/>
                  </a:lnTo>
                  <a:lnTo>
                    <a:pt x="58859" y="22220"/>
                  </a:lnTo>
                  <a:lnTo>
                    <a:pt x="58752" y="22150"/>
                  </a:lnTo>
                  <a:lnTo>
                    <a:pt x="58539" y="22045"/>
                  </a:lnTo>
                  <a:lnTo>
                    <a:pt x="58325" y="22045"/>
                  </a:lnTo>
                  <a:lnTo>
                    <a:pt x="58076" y="22045"/>
                  </a:lnTo>
                  <a:lnTo>
                    <a:pt x="57862" y="22115"/>
                  </a:lnTo>
                  <a:lnTo>
                    <a:pt x="57577" y="22291"/>
                  </a:lnTo>
                  <a:lnTo>
                    <a:pt x="57470" y="22361"/>
                  </a:lnTo>
                  <a:lnTo>
                    <a:pt x="57292" y="22396"/>
                  </a:lnTo>
                  <a:lnTo>
                    <a:pt x="57007" y="22467"/>
                  </a:lnTo>
                  <a:lnTo>
                    <a:pt x="56900" y="22467"/>
                  </a:lnTo>
                  <a:lnTo>
                    <a:pt x="56793" y="22431"/>
                  </a:lnTo>
                  <a:lnTo>
                    <a:pt x="56793" y="22396"/>
                  </a:lnTo>
                  <a:lnTo>
                    <a:pt x="56793" y="22326"/>
                  </a:lnTo>
                  <a:lnTo>
                    <a:pt x="56793" y="22291"/>
                  </a:lnTo>
                  <a:lnTo>
                    <a:pt x="56864" y="22150"/>
                  </a:lnTo>
                  <a:lnTo>
                    <a:pt x="56971" y="22009"/>
                  </a:lnTo>
                  <a:lnTo>
                    <a:pt x="57149" y="21939"/>
                  </a:lnTo>
                  <a:lnTo>
                    <a:pt x="57363" y="21869"/>
                  </a:lnTo>
                  <a:lnTo>
                    <a:pt x="57505" y="21834"/>
                  </a:lnTo>
                  <a:lnTo>
                    <a:pt x="57612" y="21799"/>
                  </a:lnTo>
                  <a:lnTo>
                    <a:pt x="57648" y="21728"/>
                  </a:lnTo>
                  <a:lnTo>
                    <a:pt x="57648" y="21658"/>
                  </a:lnTo>
                  <a:lnTo>
                    <a:pt x="57541" y="21552"/>
                  </a:lnTo>
                  <a:lnTo>
                    <a:pt x="57292" y="21412"/>
                  </a:lnTo>
                  <a:lnTo>
                    <a:pt x="57078" y="21306"/>
                  </a:lnTo>
                  <a:lnTo>
                    <a:pt x="56864" y="21236"/>
                  </a:lnTo>
                  <a:lnTo>
                    <a:pt x="56650" y="21201"/>
                  </a:lnTo>
                  <a:lnTo>
                    <a:pt x="56401" y="21166"/>
                  </a:lnTo>
                  <a:lnTo>
                    <a:pt x="56223" y="21166"/>
                  </a:lnTo>
                  <a:lnTo>
                    <a:pt x="56080" y="21201"/>
                  </a:lnTo>
                  <a:lnTo>
                    <a:pt x="55973" y="21236"/>
                  </a:lnTo>
                  <a:lnTo>
                    <a:pt x="55866" y="21236"/>
                  </a:lnTo>
                  <a:lnTo>
                    <a:pt x="55653" y="21236"/>
                  </a:lnTo>
                  <a:lnTo>
                    <a:pt x="55439" y="21166"/>
                  </a:lnTo>
                  <a:lnTo>
                    <a:pt x="55261" y="21095"/>
                  </a:lnTo>
                  <a:lnTo>
                    <a:pt x="55083" y="20990"/>
                  </a:lnTo>
                  <a:lnTo>
                    <a:pt x="54940" y="20884"/>
                  </a:lnTo>
                  <a:lnTo>
                    <a:pt x="54940" y="20849"/>
                  </a:lnTo>
                  <a:lnTo>
                    <a:pt x="54940" y="20779"/>
                  </a:lnTo>
                  <a:lnTo>
                    <a:pt x="55011" y="20673"/>
                  </a:lnTo>
                  <a:lnTo>
                    <a:pt x="55118" y="20638"/>
                  </a:lnTo>
                  <a:lnTo>
                    <a:pt x="55475" y="20462"/>
                  </a:lnTo>
                  <a:lnTo>
                    <a:pt x="55795" y="20392"/>
                  </a:lnTo>
                  <a:lnTo>
                    <a:pt x="55866" y="20357"/>
                  </a:lnTo>
                  <a:lnTo>
                    <a:pt x="55902" y="20322"/>
                  </a:lnTo>
                  <a:lnTo>
                    <a:pt x="55902" y="20251"/>
                  </a:lnTo>
                  <a:lnTo>
                    <a:pt x="55866" y="20146"/>
                  </a:lnTo>
                  <a:lnTo>
                    <a:pt x="55653" y="19759"/>
                  </a:lnTo>
                  <a:lnTo>
                    <a:pt x="55368" y="19337"/>
                  </a:lnTo>
                  <a:lnTo>
                    <a:pt x="55296" y="19267"/>
                  </a:lnTo>
                  <a:lnTo>
                    <a:pt x="55190" y="19232"/>
                  </a:lnTo>
                  <a:lnTo>
                    <a:pt x="55118" y="19162"/>
                  </a:lnTo>
                  <a:lnTo>
                    <a:pt x="55047" y="19162"/>
                  </a:lnTo>
                  <a:lnTo>
                    <a:pt x="54940" y="19232"/>
                  </a:lnTo>
                  <a:lnTo>
                    <a:pt x="54869" y="19267"/>
                  </a:lnTo>
                  <a:lnTo>
                    <a:pt x="54833" y="19372"/>
                  </a:lnTo>
                  <a:lnTo>
                    <a:pt x="54762" y="19548"/>
                  </a:lnTo>
                  <a:lnTo>
                    <a:pt x="54691" y="19830"/>
                  </a:lnTo>
                  <a:lnTo>
                    <a:pt x="54584" y="20076"/>
                  </a:lnTo>
                  <a:lnTo>
                    <a:pt x="54477" y="20181"/>
                  </a:lnTo>
                  <a:lnTo>
                    <a:pt x="54334" y="20251"/>
                  </a:lnTo>
                  <a:lnTo>
                    <a:pt x="54228" y="20216"/>
                  </a:lnTo>
                  <a:lnTo>
                    <a:pt x="54085" y="20181"/>
                  </a:lnTo>
                  <a:lnTo>
                    <a:pt x="53978" y="20146"/>
                  </a:lnTo>
                  <a:lnTo>
                    <a:pt x="53871" y="20076"/>
                  </a:lnTo>
                  <a:lnTo>
                    <a:pt x="53729" y="19900"/>
                  </a:lnTo>
                  <a:lnTo>
                    <a:pt x="53515" y="19794"/>
                  </a:lnTo>
                  <a:lnTo>
                    <a:pt x="53372" y="19724"/>
                  </a:lnTo>
                  <a:lnTo>
                    <a:pt x="53301" y="19619"/>
                  </a:lnTo>
                  <a:lnTo>
                    <a:pt x="53230" y="19513"/>
                  </a:lnTo>
                  <a:lnTo>
                    <a:pt x="53194" y="19372"/>
                  </a:lnTo>
                  <a:lnTo>
                    <a:pt x="53159" y="19091"/>
                  </a:lnTo>
                  <a:lnTo>
                    <a:pt x="53230" y="18810"/>
                  </a:lnTo>
                  <a:lnTo>
                    <a:pt x="53230" y="18704"/>
                  </a:lnTo>
                  <a:lnTo>
                    <a:pt x="53230" y="18599"/>
                  </a:lnTo>
                  <a:lnTo>
                    <a:pt x="53194" y="18493"/>
                  </a:lnTo>
                  <a:lnTo>
                    <a:pt x="53087" y="18388"/>
                  </a:lnTo>
                  <a:lnTo>
                    <a:pt x="52589" y="17966"/>
                  </a:lnTo>
                  <a:lnTo>
                    <a:pt x="52232" y="17720"/>
                  </a:lnTo>
                  <a:lnTo>
                    <a:pt x="52161" y="17685"/>
                  </a:lnTo>
                  <a:lnTo>
                    <a:pt x="52125" y="17579"/>
                  </a:lnTo>
                  <a:lnTo>
                    <a:pt x="52125" y="17544"/>
                  </a:lnTo>
                  <a:lnTo>
                    <a:pt x="52125" y="17474"/>
                  </a:lnTo>
                  <a:lnTo>
                    <a:pt x="52197" y="17333"/>
                  </a:lnTo>
                  <a:lnTo>
                    <a:pt x="52304" y="17193"/>
                  </a:lnTo>
                  <a:lnTo>
                    <a:pt x="52375" y="17122"/>
                  </a:lnTo>
                  <a:lnTo>
                    <a:pt x="52339" y="16982"/>
                  </a:lnTo>
                  <a:lnTo>
                    <a:pt x="52304" y="16806"/>
                  </a:lnTo>
                  <a:lnTo>
                    <a:pt x="52232" y="16630"/>
                  </a:lnTo>
                  <a:lnTo>
                    <a:pt x="52090" y="16489"/>
                  </a:lnTo>
                  <a:lnTo>
                    <a:pt x="51947" y="16349"/>
                  </a:lnTo>
                  <a:lnTo>
                    <a:pt x="51769" y="16243"/>
                  </a:lnTo>
                  <a:lnTo>
                    <a:pt x="51591" y="16208"/>
                  </a:lnTo>
                  <a:lnTo>
                    <a:pt x="51021" y="16208"/>
                  </a:lnTo>
                  <a:lnTo>
                    <a:pt x="50344" y="16243"/>
                  </a:lnTo>
                  <a:lnTo>
                    <a:pt x="50023" y="16278"/>
                  </a:lnTo>
                  <a:lnTo>
                    <a:pt x="49774" y="16314"/>
                  </a:lnTo>
                  <a:lnTo>
                    <a:pt x="49703" y="16349"/>
                  </a:lnTo>
                  <a:lnTo>
                    <a:pt x="49631" y="16349"/>
                  </a:lnTo>
                  <a:lnTo>
                    <a:pt x="49631" y="16384"/>
                  </a:lnTo>
                  <a:lnTo>
                    <a:pt x="49631" y="16419"/>
                  </a:lnTo>
                  <a:lnTo>
                    <a:pt x="49916" y="16630"/>
                  </a:lnTo>
                  <a:lnTo>
                    <a:pt x="50451" y="16946"/>
                  </a:lnTo>
                  <a:lnTo>
                    <a:pt x="50950" y="17193"/>
                  </a:lnTo>
                  <a:lnTo>
                    <a:pt x="51199" y="17298"/>
                  </a:lnTo>
                  <a:lnTo>
                    <a:pt x="51342" y="17298"/>
                  </a:lnTo>
                  <a:lnTo>
                    <a:pt x="51627" y="17298"/>
                  </a:lnTo>
                  <a:lnTo>
                    <a:pt x="51769" y="17333"/>
                  </a:lnTo>
                  <a:lnTo>
                    <a:pt x="51912" y="17333"/>
                  </a:lnTo>
                  <a:lnTo>
                    <a:pt x="51947" y="17368"/>
                  </a:lnTo>
                  <a:lnTo>
                    <a:pt x="51947" y="17404"/>
                  </a:lnTo>
                  <a:lnTo>
                    <a:pt x="51947" y="17439"/>
                  </a:lnTo>
                  <a:lnTo>
                    <a:pt x="51947" y="17474"/>
                  </a:lnTo>
                  <a:lnTo>
                    <a:pt x="51733" y="17615"/>
                  </a:lnTo>
                  <a:lnTo>
                    <a:pt x="51484" y="17790"/>
                  </a:lnTo>
                  <a:lnTo>
                    <a:pt x="51377" y="17896"/>
                  </a:lnTo>
                  <a:lnTo>
                    <a:pt x="51270" y="17966"/>
                  </a:lnTo>
                  <a:lnTo>
                    <a:pt x="51199" y="18072"/>
                  </a:lnTo>
                  <a:lnTo>
                    <a:pt x="51128" y="18212"/>
                  </a:lnTo>
                  <a:lnTo>
                    <a:pt x="51021" y="18564"/>
                  </a:lnTo>
                  <a:lnTo>
                    <a:pt x="50914" y="18880"/>
                  </a:lnTo>
                  <a:lnTo>
                    <a:pt x="50807" y="18986"/>
                  </a:lnTo>
                  <a:lnTo>
                    <a:pt x="50700" y="19056"/>
                  </a:lnTo>
                  <a:lnTo>
                    <a:pt x="50665" y="19056"/>
                  </a:lnTo>
                  <a:lnTo>
                    <a:pt x="50593" y="19056"/>
                  </a:lnTo>
                  <a:lnTo>
                    <a:pt x="50522" y="19021"/>
                  </a:lnTo>
                  <a:lnTo>
                    <a:pt x="50451" y="18951"/>
                  </a:lnTo>
                  <a:lnTo>
                    <a:pt x="50166" y="18669"/>
                  </a:lnTo>
                  <a:lnTo>
                    <a:pt x="49988" y="18458"/>
                  </a:lnTo>
                  <a:lnTo>
                    <a:pt x="49952" y="18388"/>
                  </a:lnTo>
                  <a:lnTo>
                    <a:pt x="49881" y="18353"/>
                  </a:lnTo>
                  <a:lnTo>
                    <a:pt x="49845" y="18388"/>
                  </a:lnTo>
                  <a:lnTo>
                    <a:pt x="49774" y="18529"/>
                  </a:lnTo>
                  <a:lnTo>
                    <a:pt x="49631" y="18810"/>
                  </a:lnTo>
                  <a:lnTo>
                    <a:pt x="49382" y="19091"/>
                  </a:lnTo>
                  <a:lnTo>
                    <a:pt x="49275" y="19232"/>
                  </a:lnTo>
                  <a:lnTo>
                    <a:pt x="49204" y="19267"/>
                  </a:lnTo>
                  <a:lnTo>
                    <a:pt x="49168" y="19302"/>
                  </a:lnTo>
                  <a:lnTo>
                    <a:pt x="49133" y="19267"/>
                  </a:lnTo>
                  <a:lnTo>
                    <a:pt x="49097" y="19267"/>
                  </a:lnTo>
                  <a:lnTo>
                    <a:pt x="49097" y="19232"/>
                  </a:lnTo>
                  <a:lnTo>
                    <a:pt x="49168" y="18915"/>
                  </a:lnTo>
                  <a:lnTo>
                    <a:pt x="49275" y="18529"/>
                  </a:lnTo>
                  <a:lnTo>
                    <a:pt x="49346" y="18283"/>
                  </a:lnTo>
                  <a:lnTo>
                    <a:pt x="49418" y="18072"/>
                  </a:lnTo>
                  <a:lnTo>
                    <a:pt x="49418" y="17896"/>
                  </a:lnTo>
                  <a:lnTo>
                    <a:pt x="49382" y="17790"/>
                  </a:lnTo>
                  <a:lnTo>
                    <a:pt x="49239" y="17368"/>
                  </a:lnTo>
                  <a:lnTo>
                    <a:pt x="49097" y="16771"/>
                  </a:lnTo>
                  <a:lnTo>
                    <a:pt x="48990" y="16489"/>
                  </a:lnTo>
                  <a:lnTo>
                    <a:pt x="48919" y="16243"/>
                  </a:lnTo>
                  <a:lnTo>
                    <a:pt x="48847" y="16067"/>
                  </a:lnTo>
                  <a:lnTo>
                    <a:pt x="48776" y="15997"/>
                  </a:lnTo>
                  <a:lnTo>
                    <a:pt x="48598" y="16032"/>
                  </a:lnTo>
                  <a:lnTo>
                    <a:pt x="48277" y="16243"/>
                  </a:lnTo>
                  <a:lnTo>
                    <a:pt x="47814" y="16525"/>
                  </a:lnTo>
                  <a:lnTo>
                    <a:pt x="47387" y="16841"/>
                  </a:lnTo>
                  <a:lnTo>
                    <a:pt x="46888" y="17193"/>
                  </a:lnTo>
                  <a:lnTo>
                    <a:pt x="46532" y="17509"/>
                  </a:lnTo>
                  <a:lnTo>
                    <a:pt x="46425" y="17615"/>
                  </a:lnTo>
                  <a:lnTo>
                    <a:pt x="46282" y="17790"/>
                  </a:lnTo>
                  <a:lnTo>
                    <a:pt x="46247" y="17861"/>
                  </a:lnTo>
                  <a:lnTo>
                    <a:pt x="46247" y="17931"/>
                  </a:lnTo>
                  <a:lnTo>
                    <a:pt x="46496" y="18177"/>
                  </a:lnTo>
                  <a:lnTo>
                    <a:pt x="46710" y="18493"/>
                  </a:lnTo>
                  <a:lnTo>
                    <a:pt x="46817" y="18599"/>
                  </a:lnTo>
                  <a:lnTo>
                    <a:pt x="46852" y="18740"/>
                  </a:lnTo>
                  <a:lnTo>
                    <a:pt x="46888" y="18810"/>
                  </a:lnTo>
                  <a:lnTo>
                    <a:pt x="46852" y="18915"/>
                  </a:lnTo>
                  <a:lnTo>
                    <a:pt x="46745" y="19021"/>
                  </a:lnTo>
                  <a:lnTo>
                    <a:pt x="46603" y="19126"/>
                  </a:lnTo>
                  <a:lnTo>
                    <a:pt x="46532" y="19267"/>
                  </a:lnTo>
                  <a:lnTo>
                    <a:pt x="46496" y="19372"/>
                  </a:lnTo>
                  <a:lnTo>
                    <a:pt x="46567" y="19478"/>
                  </a:lnTo>
                  <a:lnTo>
                    <a:pt x="46638" y="19654"/>
                  </a:lnTo>
                  <a:lnTo>
                    <a:pt x="46710" y="19830"/>
                  </a:lnTo>
                  <a:lnTo>
                    <a:pt x="46710" y="20076"/>
                  </a:lnTo>
                  <a:lnTo>
                    <a:pt x="46674" y="20322"/>
                  </a:lnTo>
                  <a:lnTo>
                    <a:pt x="46638" y="20638"/>
                  </a:lnTo>
                  <a:lnTo>
                    <a:pt x="46567" y="20920"/>
                  </a:lnTo>
                  <a:lnTo>
                    <a:pt x="46496" y="21060"/>
                  </a:lnTo>
                  <a:lnTo>
                    <a:pt x="46282" y="20990"/>
                  </a:lnTo>
                  <a:lnTo>
                    <a:pt x="46033" y="20884"/>
                  </a:lnTo>
                  <a:lnTo>
                    <a:pt x="45890" y="20779"/>
                  </a:lnTo>
                  <a:lnTo>
                    <a:pt x="45783" y="20638"/>
                  </a:lnTo>
                  <a:lnTo>
                    <a:pt x="45712" y="20533"/>
                  </a:lnTo>
                  <a:lnTo>
                    <a:pt x="45676" y="20392"/>
                  </a:lnTo>
                  <a:lnTo>
                    <a:pt x="45570" y="20076"/>
                  </a:lnTo>
                  <a:lnTo>
                    <a:pt x="45391" y="19583"/>
                  </a:lnTo>
                  <a:lnTo>
                    <a:pt x="45213" y="19126"/>
                  </a:lnTo>
                  <a:lnTo>
                    <a:pt x="45106" y="18845"/>
                  </a:lnTo>
                  <a:lnTo>
                    <a:pt x="45106" y="18775"/>
                  </a:lnTo>
                  <a:lnTo>
                    <a:pt x="45142" y="18704"/>
                  </a:lnTo>
                  <a:lnTo>
                    <a:pt x="45178" y="18634"/>
                  </a:lnTo>
                  <a:lnTo>
                    <a:pt x="45249" y="18599"/>
                  </a:lnTo>
                  <a:lnTo>
                    <a:pt x="45356" y="18493"/>
                  </a:lnTo>
                  <a:lnTo>
                    <a:pt x="45427" y="18388"/>
                  </a:lnTo>
                  <a:lnTo>
                    <a:pt x="45356" y="18283"/>
                  </a:lnTo>
                  <a:lnTo>
                    <a:pt x="45213" y="18142"/>
                  </a:lnTo>
                  <a:lnTo>
                    <a:pt x="45142" y="18036"/>
                  </a:lnTo>
                  <a:lnTo>
                    <a:pt x="45106" y="17966"/>
                  </a:lnTo>
                  <a:lnTo>
                    <a:pt x="45106" y="17896"/>
                  </a:lnTo>
                  <a:lnTo>
                    <a:pt x="45178" y="17790"/>
                  </a:lnTo>
                  <a:lnTo>
                    <a:pt x="45570" y="17404"/>
                  </a:lnTo>
                  <a:lnTo>
                    <a:pt x="46175" y="16806"/>
                  </a:lnTo>
                  <a:lnTo>
                    <a:pt x="46496" y="16489"/>
                  </a:lnTo>
                  <a:lnTo>
                    <a:pt x="46710" y="16243"/>
                  </a:lnTo>
                  <a:lnTo>
                    <a:pt x="46781" y="16138"/>
                  </a:lnTo>
                  <a:lnTo>
                    <a:pt x="46817" y="15997"/>
                  </a:lnTo>
                  <a:lnTo>
                    <a:pt x="46852" y="15962"/>
                  </a:lnTo>
                  <a:lnTo>
                    <a:pt x="46817" y="15927"/>
                  </a:lnTo>
                  <a:lnTo>
                    <a:pt x="46674" y="15927"/>
                  </a:lnTo>
                  <a:lnTo>
                    <a:pt x="46353" y="15927"/>
                  </a:lnTo>
                  <a:lnTo>
                    <a:pt x="45961" y="15997"/>
                  </a:lnTo>
                  <a:lnTo>
                    <a:pt x="45498" y="16138"/>
                  </a:lnTo>
                  <a:lnTo>
                    <a:pt x="45071" y="16243"/>
                  </a:lnTo>
                  <a:lnTo>
                    <a:pt x="44643" y="16349"/>
                  </a:lnTo>
                  <a:lnTo>
                    <a:pt x="44358" y="16489"/>
                  </a:lnTo>
                  <a:lnTo>
                    <a:pt x="44216" y="16630"/>
                  </a:lnTo>
                  <a:lnTo>
                    <a:pt x="43895" y="17052"/>
                  </a:lnTo>
                  <a:lnTo>
                    <a:pt x="43503" y="17615"/>
                  </a:lnTo>
                  <a:lnTo>
                    <a:pt x="43289" y="17931"/>
                  </a:lnTo>
                  <a:lnTo>
                    <a:pt x="43076" y="18247"/>
                  </a:lnTo>
                  <a:lnTo>
                    <a:pt x="42933" y="18599"/>
                  </a:lnTo>
                  <a:lnTo>
                    <a:pt x="42862" y="18880"/>
                  </a:lnTo>
                  <a:lnTo>
                    <a:pt x="42826" y="19443"/>
                  </a:lnTo>
                  <a:lnTo>
                    <a:pt x="42862" y="19935"/>
                  </a:lnTo>
                  <a:lnTo>
                    <a:pt x="42862" y="20181"/>
                  </a:lnTo>
                  <a:lnTo>
                    <a:pt x="42933" y="20357"/>
                  </a:lnTo>
                  <a:lnTo>
                    <a:pt x="43004" y="20498"/>
                  </a:lnTo>
                  <a:lnTo>
                    <a:pt x="43111" y="20603"/>
                  </a:lnTo>
                  <a:lnTo>
                    <a:pt x="43574" y="20744"/>
                  </a:lnTo>
                  <a:lnTo>
                    <a:pt x="44216" y="20814"/>
                  </a:lnTo>
                  <a:lnTo>
                    <a:pt x="44465" y="20849"/>
                  </a:lnTo>
                  <a:lnTo>
                    <a:pt x="44643" y="20920"/>
                  </a:lnTo>
                  <a:lnTo>
                    <a:pt x="44714" y="20920"/>
                  </a:lnTo>
                  <a:lnTo>
                    <a:pt x="44714" y="20955"/>
                  </a:lnTo>
                  <a:lnTo>
                    <a:pt x="44714" y="20990"/>
                  </a:lnTo>
                  <a:lnTo>
                    <a:pt x="44643" y="21025"/>
                  </a:lnTo>
                  <a:lnTo>
                    <a:pt x="44216" y="21166"/>
                  </a:lnTo>
                  <a:lnTo>
                    <a:pt x="43610" y="21306"/>
                  </a:lnTo>
                  <a:lnTo>
                    <a:pt x="43361" y="21341"/>
                  </a:lnTo>
                  <a:lnTo>
                    <a:pt x="43147" y="21412"/>
                  </a:lnTo>
                  <a:lnTo>
                    <a:pt x="43111" y="21447"/>
                  </a:lnTo>
                  <a:lnTo>
                    <a:pt x="43076" y="21517"/>
                  </a:lnTo>
                  <a:lnTo>
                    <a:pt x="43076" y="21517"/>
                  </a:lnTo>
                  <a:lnTo>
                    <a:pt x="43111" y="21552"/>
                  </a:lnTo>
                  <a:lnTo>
                    <a:pt x="43717" y="21799"/>
                  </a:lnTo>
                  <a:lnTo>
                    <a:pt x="44679" y="22326"/>
                  </a:lnTo>
                  <a:lnTo>
                    <a:pt x="45570" y="22783"/>
                  </a:lnTo>
                  <a:lnTo>
                    <a:pt x="45997" y="22959"/>
                  </a:lnTo>
                  <a:lnTo>
                    <a:pt x="45961" y="23170"/>
                  </a:lnTo>
                  <a:lnTo>
                    <a:pt x="45890" y="23556"/>
                  </a:lnTo>
                  <a:lnTo>
                    <a:pt x="45855" y="23767"/>
                  </a:lnTo>
                  <a:lnTo>
                    <a:pt x="45855" y="24014"/>
                  </a:lnTo>
                  <a:lnTo>
                    <a:pt x="45855" y="24154"/>
                  </a:lnTo>
                  <a:lnTo>
                    <a:pt x="45926" y="24260"/>
                  </a:lnTo>
                  <a:lnTo>
                    <a:pt x="46033" y="24330"/>
                  </a:lnTo>
                  <a:lnTo>
                    <a:pt x="46211" y="24365"/>
                  </a:lnTo>
                  <a:lnTo>
                    <a:pt x="46247" y="24400"/>
                  </a:lnTo>
                  <a:lnTo>
                    <a:pt x="46282" y="24471"/>
                  </a:lnTo>
                  <a:lnTo>
                    <a:pt x="46318" y="24506"/>
                  </a:lnTo>
                  <a:lnTo>
                    <a:pt x="46282" y="24611"/>
                  </a:lnTo>
                  <a:lnTo>
                    <a:pt x="45855" y="24857"/>
                  </a:lnTo>
                  <a:lnTo>
                    <a:pt x="45320" y="25209"/>
                  </a:lnTo>
                  <a:lnTo>
                    <a:pt x="45285" y="25490"/>
                  </a:lnTo>
                  <a:lnTo>
                    <a:pt x="45249" y="25772"/>
                  </a:lnTo>
                  <a:lnTo>
                    <a:pt x="45249" y="25912"/>
                  </a:lnTo>
                  <a:lnTo>
                    <a:pt x="45178" y="26053"/>
                  </a:lnTo>
                  <a:lnTo>
                    <a:pt x="45142" y="26229"/>
                  </a:lnTo>
                  <a:lnTo>
                    <a:pt x="45035" y="26369"/>
                  </a:lnTo>
                  <a:lnTo>
                    <a:pt x="44679" y="26826"/>
                  </a:lnTo>
                  <a:lnTo>
                    <a:pt x="44465" y="27213"/>
                  </a:lnTo>
                  <a:lnTo>
                    <a:pt x="44358" y="27213"/>
                  </a:lnTo>
                  <a:lnTo>
                    <a:pt x="44180" y="27108"/>
                  </a:lnTo>
                  <a:lnTo>
                    <a:pt x="44002" y="26967"/>
                  </a:lnTo>
                  <a:lnTo>
                    <a:pt x="43824" y="26721"/>
                  </a:lnTo>
                  <a:lnTo>
                    <a:pt x="43717" y="26510"/>
                  </a:lnTo>
                  <a:lnTo>
                    <a:pt x="43646" y="26299"/>
                  </a:lnTo>
                  <a:lnTo>
                    <a:pt x="43610" y="26158"/>
                  </a:lnTo>
                  <a:lnTo>
                    <a:pt x="43610" y="26018"/>
                  </a:lnTo>
                  <a:lnTo>
                    <a:pt x="43646" y="25947"/>
                  </a:lnTo>
                  <a:lnTo>
                    <a:pt x="43681" y="25842"/>
                  </a:lnTo>
                  <a:lnTo>
                    <a:pt x="43895" y="25525"/>
                  </a:lnTo>
                  <a:lnTo>
                    <a:pt x="44073" y="25209"/>
                  </a:lnTo>
                  <a:lnTo>
                    <a:pt x="44109" y="24928"/>
                  </a:lnTo>
                  <a:lnTo>
                    <a:pt x="44144" y="24682"/>
                  </a:lnTo>
                  <a:lnTo>
                    <a:pt x="44073" y="24506"/>
                  </a:lnTo>
                  <a:lnTo>
                    <a:pt x="43931" y="24400"/>
                  </a:lnTo>
                  <a:lnTo>
                    <a:pt x="43752" y="24295"/>
                  </a:lnTo>
                  <a:lnTo>
                    <a:pt x="43539" y="24225"/>
                  </a:lnTo>
                  <a:lnTo>
                    <a:pt x="43111" y="24119"/>
                  </a:lnTo>
                  <a:lnTo>
                    <a:pt x="42933" y="24119"/>
                  </a:lnTo>
                  <a:lnTo>
                    <a:pt x="42862" y="24400"/>
                  </a:lnTo>
                  <a:lnTo>
                    <a:pt x="42755" y="25033"/>
                  </a:lnTo>
                  <a:lnTo>
                    <a:pt x="42719" y="25314"/>
                  </a:lnTo>
                  <a:lnTo>
                    <a:pt x="42648" y="25596"/>
                  </a:lnTo>
                  <a:lnTo>
                    <a:pt x="42612" y="25666"/>
                  </a:lnTo>
                  <a:lnTo>
                    <a:pt x="42541" y="25736"/>
                  </a:lnTo>
                  <a:lnTo>
                    <a:pt x="42505" y="25772"/>
                  </a:lnTo>
                  <a:lnTo>
                    <a:pt x="42399" y="25736"/>
                  </a:lnTo>
                  <a:lnTo>
                    <a:pt x="42220" y="25701"/>
                  </a:lnTo>
                  <a:lnTo>
                    <a:pt x="42078" y="25631"/>
                  </a:lnTo>
                  <a:lnTo>
                    <a:pt x="42007" y="25596"/>
                  </a:lnTo>
                  <a:lnTo>
                    <a:pt x="42007" y="25525"/>
                  </a:lnTo>
                  <a:lnTo>
                    <a:pt x="42007" y="25420"/>
                  </a:lnTo>
                  <a:lnTo>
                    <a:pt x="42007" y="25244"/>
                  </a:lnTo>
                  <a:lnTo>
                    <a:pt x="42114" y="24857"/>
                  </a:lnTo>
                  <a:lnTo>
                    <a:pt x="42185" y="24471"/>
                  </a:lnTo>
                  <a:lnTo>
                    <a:pt x="42220" y="24295"/>
                  </a:lnTo>
                  <a:lnTo>
                    <a:pt x="42185" y="24119"/>
                  </a:lnTo>
                  <a:lnTo>
                    <a:pt x="42149" y="23978"/>
                  </a:lnTo>
                  <a:lnTo>
                    <a:pt x="42078" y="23873"/>
                  </a:lnTo>
                  <a:lnTo>
                    <a:pt x="41935" y="23767"/>
                  </a:lnTo>
                  <a:lnTo>
                    <a:pt x="41722" y="23697"/>
                  </a:lnTo>
                  <a:lnTo>
                    <a:pt x="41437" y="23662"/>
                  </a:lnTo>
                  <a:lnTo>
                    <a:pt x="41187" y="23592"/>
                  </a:lnTo>
                  <a:lnTo>
                    <a:pt x="40973" y="23521"/>
                  </a:lnTo>
                  <a:lnTo>
                    <a:pt x="40795" y="23451"/>
                  </a:lnTo>
                  <a:lnTo>
                    <a:pt x="40760" y="23381"/>
                  </a:lnTo>
                  <a:lnTo>
                    <a:pt x="40724" y="23346"/>
                  </a:lnTo>
                  <a:lnTo>
                    <a:pt x="40724" y="23240"/>
                  </a:lnTo>
                  <a:lnTo>
                    <a:pt x="40760" y="23170"/>
                  </a:lnTo>
                  <a:lnTo>
                    <a:pt x="41009" y="22783"/>
                  </a:lnTo>
                  <a:lnTo>
                    <a:pt x="41116" y="22502"/>
                  </a:lnTo>
                  <a:lnTo>
                    <a:pt x="41187" y="22326"/>
                  </a:lnTo>
                  <a:lnTo>
                    <a:pt x="41152" y="22115"/>
                  </a:lnTo>
                  <a:lnTo>
                    <a:pt x="40795" y="21834"/>
                  </a:lnTo>
                  <a:lnTo>
                    <a:pt x="40296" y="21201"/>
                  </a:lnTo>
                  <a:lnTo>
                    <a:pt x="40190" y="21060"/>
                  </a:lnTo>
                  <a:lnTo>
                    <a:pt x="40047" y="20884"/>
                  </a:lnTo>
                  <a:lnTo>
                    <a:pt x="39976" y="20673"/>
                  </a:lnTo>
                  <a:lnTo>
                    <a:pt x="39940" y="20498"/>
                  </a:lnTo>
                  <a:lnTo>
                    <a:pt x="39904" y="20322"/>
                  </a:lnTo>
                  <a:lnTo>
                    <a:pt x="39904" y="20181"/>
                  </a:lnTo>
                  <a:lnTo>
                    <a:pt x="39976" y="20005"/>
                  </a:lnTo>
                  <a:lnTo>
                    <a:pt x="40083" y="19830"/>
                  </a:lnTo>
                  <a:lnTo>
                    <a:pt x="40546" y="19408"/>
                  </a:lnTo>
                  <a:lnTo>
                    <a:pt x="40795" y="19162"/>
                  </a:lnTo>
                  <a:lnTo>
                    <a:pt x="40866" y="19056"/>
                  </a:lnTo>
                  <a:lnTo>
                    <a:pt x="40938" y="18986"/>
                  </a:lnTo>
                  <a:lnTo>
                    <a:pt x="40866" y="18915"/>
                  </a:lnTo>
                  <a:lnTo>
                    <a:pt x="40795" y="18810"/>
                  </a:lnTo>
                  <a:lnTo>
                    <a:pt x="40475" y="18634"/>
                  </a:lnTo>
                  <a:lnTo>
                    <a:pt x="40047" y="18493"/>
                  </a:lnTo>
                  <a:lnTo>
                    <a:pt x="39976" y="18458"/>
                  </a:lnTo>
                  <a:lnTo>
                    <a:pt x="39940" y="18388"/>
                  </a:lnTo>
                  <a:lnTo>
                    <a:pt x="39940" y="18353"/>
                  </a:lnTo>
                  <a:lnTo>
                    <a:pt x="39940" y="18318"/>
                  </a:lnTo>
                  <a:lnTo>
                    <a:pt x="40083" y="18247"/>
                  </a:lnTo>
                  <a:lnTo>
                    <a:pt x="40439" y="18142"/>
                  </a:lnTo>
                  <a:lnTo>
                    <a:pt x="40795" y="18072"/>
                  </a:lnTo>
                  <a:lnTo>
                    <a:pt x="41045" y="18036"/>
                  </a:lnTo>
                  <a:lnTo>
                    <a:pt x="41187" y="18036"/>
                  </a:lnTo>
                  <a:lnTo>
                    <a:pt x="41258" y="18072"/>
                  </a:lnTo>
                  <a:lnTo>
                    <a:pt x="41365" y="18212"/>
                  </a:lnTo>
                  <a:lnTo>
                    <a:pt x="41543" y="18353"/>
                  </a:lnTo>
                  <a:lnTo>
                    <a:pt x="41722" y="18388"/>
                  </a:lnTo>
                  <a:lnTo>
                    <a:pt x="41828" y="18388"/>
                  </a:lnTo>
                  <a:lnTo>
                    <a:pt x="41900" y="18318"/>
                  </a:lnTo>
                  <a:lnTo>
                    <a:pt x="41971" y="18212"/>
                  </a:lnTo>
                  <a:lnTo>
                    <a:pt x="42078" y="17966"/>
                  </a:lnTo>
                  <a:lnTo>
                    <a:pt x="42149" y="17755"/>
                  </a:lnTo>
                  <a:lnTo>
                    <a:pt x="42220" y="17509"/>
                  </a:lnTo>
                  <a:lnTo>
                    <a:pt x="42399" y="17122"/>
                  </a:lnTo>
                  <a:lnTo>
                    <a:pt x="42648" y="16700"/>
                  </a:lnTo>
                  <a:lnTo>
                    <a:pt x="42826" y="16489"/>
                  </a:lnTo>
                  <a:lnTo>
                    <a:pt x="43040" y="16349"/>
                  </a:lnTo>
                  <a:lnTo>
                    <a:pt x="43396" y="16138"/>
                  </a:lnTo>
                  <a:lnTo>
                    <a:pt x="43539" y="15962"/>
                  </a:lnTo>
                  <a:lnTo>
                    <a:pt x="43610" y="15857"/>
                  </a:lnTo>
                  <a:lnTo>
                    <a:pt x="43646" y="15786"/>
                  </a:lnTo>
                  <a:lnTo>
                    <a:pt x="43646" y="15751"/>
                  </a:lnTo>
                  <a:lnTo>
                    <a:pt x="43610" y="15681"/>
                  </a:lnTo>
                  <a:lnTo>
                    <a:pt x="43574" y="15646"/>
                  </a:lnTo>
                  <a:lnTo>
                    <a:pt x="43432" y="15575"/>
                  </a:lnTo>
                  <a:lnTo>
                    <a:pt x="43218" y="15575"/>
                  </a:lnTo>
                  <a:lnTo>
                    <a:pt x="43004" y="15610"/>
                  </a:lnTo>
                  <a:lnTo>
                    <a:pt x="42790" y="15646"/>
                  </a:lnTo>
                  <a:lnTo>
                    <a:pt x="42327" y="15751"/>
                  </a:lnTo>
                  <a:lnTo>
                    <a:pt x="42007" y="15751"/>
                  </a:lnTo>
                  <a:lnTo>
                    <a:pt x="41757" y="15751"/>
                  </a:lnTo>
                  <a:lnTo>
                    <a:pt x="41508" y="15751"/>
                  </a:lnTo>
                  <a:lnTo>
                    <a:pt x="41330" y="15786"/>
                  </a:lnTo>
                  <a:lnTo>
                    <a:pt x="41152" y="15857"/>
                  </a:lnTo>
                  <a:lnTo>
                    <a:pt x="40866" y="15962"/>
                  </a:lnTo>
                  <a:lnTo>
                    <a:pt x="40439" y="16173"/>
                  </a:lnTo>
                  <a:lnTo>
                    <a:pt x="40261" y="16278"/>
                  </a:lnTo>
                  <a:lnTo>
                    <a:pt x="40011" y="16384"/>
                  </a:lnTo>
                  <a:lnTo>
                    <a:pt x="39869" y="16525"/>
                  </a:lnTo>
                  <a:lnTo>
                    <a:pt x="39798" y="16630"/>
                  </a:lnTo>
                  <a:lnTo>
                    <a:pt x="39904" y="16946"/>
                  </a:lnTo>
                  <a:lnTo>
                    <a:pt x="39940" y="17298"/>
                  </a:lnTo>
                  <a:lnTo>
                    <a:pt x="39833" y="17615"/>
                  </a:lnTo>
                  <a:lnTo>
                    <a:pt x="39726" y="17966"/>
                  </a:lnTo>
                  <a:lnTo>
                    <a:pt x="39691" y="18247"/>
                  </a:lnTo>
                  <a:lnTo>
                    <a:pt x="39655" y="18458"/>
                  </a:lnTo>
                  <a:lnTo>
                    <a:pt x="39691" y="18634"/>
                  </a:lnTo>
                  <a:lnTo>
                    <a:pt x="39798" y="18880"/>
                  </a:lnTo>
                  <a:lnTo>
                    <a:pt x="39833" y="19021"/>
                  </a:lnTo>
                  <a:lnTo>
                    <a:pt x="39833" y="19162"/>
                  </a:lnTo>
                  <a:lnTo>
                    <a:pt x="39833" y="19337"/>
                  </a:lnTo>
                  <a:lnTo>
                    <a:pt x="39762" y="19513"/>
                  </a:lnTo>
                  <a:lnTo>
                    <a:pt x="39406" y="20111"/>
                  </a:lnTo>
                  <a:lnTo>
                    <a:pt x="39121" y="20498"/>
                  </a:lnTo>
                  <a:lnTo>
                    <a:pt x="38978" y="20603"/>
                  </a:lnTo>
                  <a:lnTo>
                    <a:pt x="38800" y="20744"/>
                  </a:lnTo>
                  <a:lnTo>
                    <a:pt x="38729" y="20814"/>
                  </a:lnTo>
                  <a:lnTo>
                    <a:pt x="38622" y="20884"/>
                  </a:lnTo>
                  <a:lnTo>
                    <a:pt x="38586" y="21025"/>
                  </a:lnTo>
                  <a:lnTo>
                    <a:pt x="38586" y="21201"/>
                  </a:lnTo>
                  <a:lnTo>
                    <a:pt x="38622" y="21341"/>
                  </a:lnTo>
                  <a:lnTo>
                    <a:pt x="38657" y="21447"/>
                  </a:lnTo>
                  <a:lnTo>
                    <a:pt x="38729" y="21588"/>
                  </a:lnTo>
                  <a:lnTo>
                    <a:pt x="38764" y="21658"/>
                  </a:lnTo>
                  <a:lnTo>
                    <a:pt x="38836" y="21728"/>
                  </a:lnTo>
                  <a:lnTo>
                    <a:pt x="38836" y="21799"/>
                  </a:lnTo>
                  <a:lnTo>
                    <a:pt x="38836" y="21904"/>
                  </a:lnTo>
                  <a:lnTo>
                    <a:pt x="38764" y="22045"/>
                  </a:lnTo>
                  <a:lnTo>
                    <a:pt x="38586" y="22431"/>
                  </a:lnTo>
                  <a:lnTo>
                    <a:pt x="38479" y="22677"/>
                  </a:lnTo>
                  <a:lnTo>
                    <a:pt x="38515" y="22783"/>
                  </a:lnTo>
                  <a:lnTo>
                    <a:pt x="38729" y="22924"/>
                  </a:lnTo>
                  <a:lnTo>
                    <a:pt x="38978" y="23135"/>
                  </a:lnTo>
                  <a:lnTo>
                    <a:pt x="39263" y="23310"/>
                  </a:lnTo>
                  <a:lnTo>
                    <a:pt x="39584" y="23486"/>
                  </a:lnTo>
                  <a:lnTo>
                    <a:pt x="39833" y="23662"/>
                  </a:lnTo>
                  <a:lnTo>
                    <a:pt x="39940" y="23732"/>
                  </a:lnTo>
                  <a:lnTo>
                    <a:pt x="39976" y="23838"/>
                  </a:lnTo>
                  <a:lnTo>
                    <a:pt x="40011" y="23908"/>
                  </a:lnTo>
                  <a:lnTo>
                    <a:pt x="40011" y="23943"/>
                  </a:lnTo>
                  <a:lnTo>
                    <a:pt x="39940" y="24330"/>
                  </a:lnTo>
                  <a:lnTo>
                    <a:pt x="39869" y="24928"/>
                  </a:lnTo>
                  <a:lnTo>
                    <a:pt x="39833" y="25244"/>
                  </a:lnTo>
                  <a:lnTo>
                    <a:pt x="39762" y="25561"/>
                  </a:lnTo>
                  <a:lnTo>
                    <a:pt x="39655" y="25807"/>
                  </a:lnTo>
                  <a:lnTo>
                    <a:pt x="39548" y="25983"/>
                  </a:lnTo>
                  <a:lnTo>
                    <a:pt x="39192" y="26264"/>
                  </a:lnTo>
                  <a:lnTo>
                    <a:pt x="38836" y="26475"/>
                  </a:lnTo>
                  <a:lnTo>
                    <a:pt x="38693" y="26580"/>
                  </a:lnTo>
                  <a:lnTo>
                    <a:pt x="38586" y="26686"/>
                  </a:lnTo>
                  <a:lnTo>
                    <a:pt x="38479" y="26791"/>
                  </a:lnTo>
                  <a:lnTo>
                    <a:pt x="38479" y="26861"/>
                  </a:lnTo>
                  <a:lnTo>
                    <a:pt x="38586" y="27108"/>
                  </a:lnTo>
                  <a:lnTo>
                    <a:pt x="38729" y="27354"/>
                  </a:lnTo>
                  <a:lnTo>
                    <a:pt x="38764" y="27459"/>
                  </a:lnTo>
                  <a:lnTo>
                    <a:pt x="38764" y="27530"/>
                  </a:lnTo>
                  <a:lnTo>
                    <a:pt x="38729" y="27600"/>
                  </a:lnTo>
                  <a:lnTo>
                    <a:pt x="38657" y="27635"/>
                  </a:lnTo>
                  <a:lnTo>
                    <a:pt x="38479" y="27635"/>
                  </a:lnTo>
                  <a:lnTo>
                    <a:pt x="38337" y="27600"/>
                  </a:lnTo>
                  <a:lnTo>
                    <a:pt x="38194" y="27530"/>
                  </a:lnTo>
                  <a:lnTo>
                    <a:pt x="38087" y="27459"/>
                  </a:lnTo>
                  <a:lnTo>
                    <a:pt x="37980" y="27389"/>
                  </a:lnTo>
                  <a:lnTo>
                    <a:pt x="37909" y="27283"/>
                  </a:lnTo>
                  <a:lnTo>
                    <a:pt x="37838" y="27213"/>
                  </a:lnTo>
                  <a:lnTo>
                    <a:pt x="37838" y="27108"/>
                  </a:lnTo>
                  <a:lnTo>
                    <a:pt x="37909" y="26861"/>
                  </a:lnTo>
                  <a:lnTo>
                    <a:pt x="38052" y="26545"/>
                  </a:lnTo>
                  <a:lnTo>
                    <a:pt x="38123" y="26404"/>
                  </a:lnTo>
                  <a:lnTo>
                    <a:pt x="38123" y="26264"/>
                  </a:lnTo>
                  <a:lnTo>
                    <a:pt x="38123" y="26193"/>
                  </a:lnTo>
                  <a:lnTo>
                    <a:pt x="38087" y="26088"/>
                  </a:lnTo>
                  <a:lnTo>
                    <a:pt x="38016" y="26018"/>
                  </a:lnTo>
                  <a:lnTo>
                    <a:pt x="37945" y="25983"/>
                  </a:lnTo>
                  <a:lnTo>
                    <a:pt x="37838" y="25912"/>
                  </a:lnTo>
                  <a:lnTo>
                    <a:pt x="37695" y="25807"/>
                  </a:lnTo>
                  <a:lnTo>
                    <a:pt x="37660" y="25736"/>
                  </a:lnTo>
                  <a:lnTo>
                    <a:pt x="37660" y="25666"/>
                  </a:lnTo>
                  <a:lnTo>
                    <a:pt x="37660" y="25596"/>
                  </a:lnTo>
                  <a:lnTo>
                    <a:pt x="37731" y="25561"/>
                  </a:lnTo>
                  <a:lnTo>
                    <a:pt x="37838" y="25525"/>
                  </a:lnTo>
                  <a:lnTo>
                    <a:pt x="37945" y="25525"/>
                  </a:lnTo>
                  <a:lnTo>
                    <a:pt x="38052" y="25490"/>
                  </a:lnTo>
                  <a:lnTo>
                    <a:pt x="38159" y="25420"/>
                  </a:lnTo>
                  <a:lnTo>
                    <a:pt x="38266" y="25279"/>
                  </a:lnTo>
                  <a:lnTo>
                    <a:pt x="38372" y="25139"/>
                  </a:lnTo>
                  <a:lnTo>
                    <a:pt x="38444" y="24963"/>
                  </a:lnTo>
                  <a:lnTo>
                    <a:pt x="38515" y="24787"/>
                  </a:lnTo>
                  <a:lnTo>
                    <a:pt x="38586" y="24611"/>
                  </a:lnTo>
                  <a:lnTo>
                    <a:pt x="38622" y="24400"/>
                  </a:lnTo>
                  <a:lnTo>
                    <a:pt x="38622" y="24189"/>
                  </a:lnTo>
                  <a:lnTo>
                    <a:pt x="38586" y="23978"/>
                  </a:lnTo>
                  <a:lnTo>
                    <a:pt x="38444" y="23697"/>
                  </a:lnTo>
                  <a:lnTo>
                    <a:pt x="38337" y="23486"/>
                  </a:lnTo>
                  <a:lnTo>
                    <a:pt x="38159" y="23346"/>
                  </a:lnTo>
                  <a:lnTo>
                    <a:pt x="38016" y="23240"/>
                  </a:lnTo>
                  <a:lnTo>
                    <a:pt x="37909" y="23240"/>
                  </a:lnTo>
                  <a:lnTo>
                    <a:pt x="37838" y="23240"/>
                  </a:lnTo>
                  <a:lnTo>
                    <a:pt x="37695" y="23275"/>
                  </a:lnTo>
                  <a:lnTo>
                    <a:pt x="37624" y="23346"/>
                  </a:lnTo>
                  <a:lnTo>
                    <a:pt x="37161" y="23873"/>
                  </a:lnTo>
                  <a:lnTo>
                    <a:pt x="37054" y="23943"/>
                  </a:lnTo>
                  <a:lnTo>
                    <a:pt x="36805" y="24049"/>
                  </a:lnTo>
                  <a:lnTo>
                    <a:pt x="36342" y="24295"/>
                  </a:lnTo>
                  <a:lnTo>
                    <a:pt x="36128" y="24471"/>
                  </a:lnTo>
                  <a:lnTo>
                    <a:pt x="35985" y="24717"/>
                  </a:lnTo>
                  <a:lnTo>
                    <a:pt x="35950" y="24822"/>
                  </a:lnTo>
                  <a:lnTo>
                    <a:pt x="35985" y="24893"/>
                  </a:lnTo>
                  <a:lnTo>
                    <a:pt x="36021" y="24998"/>
                  </a:lnTo>
                  <a:lnTo>
                    <a:pt x="36128" y="25104"/>
                  </a:lnTo>
                  <a:lnTo>
                    <a:pt x="36413" y="25279"/>
                  </a:lnTo>
                  <a:lnTo>
                    <a:pt x="36591" y="25455"/>
                  </a:lnTo>
                  <a:lnTo>
                    <a:pt x="36769" y="25490"/>
                  </a:lnTo>
                  <a:lnTo>
                    <a:pt x="36912" y="25525"/>
                  </a:lnTo>
                  <a:lnTo>
                    <a:pt x="37125" y="25525"/>
                  </a:lnTo>
                  <a:lnTo>
                    <a:pt x="37161" y="25561"/>
                  </a:lnTo>
                  <a:lnTo>
                    <a:pt x="37232" y="25631"/>
                  </a:lnTo>
                  <a:lnTo>
                    <a:pt x="37410" y="25631"/>
                  </a:lnTo>
                  <a:lnTo>
                    <a:pt x="37482" y="25666"/>
                  </a:lnTo>
                  <a:lnTo>
                    <a:pt x="37517" y="25666"/>
                  </a:lnTo>
                  <a:lnTo>
                    <a:pt x="37517" y="25736"/>
                  </a:lnTo>
                  <a:lnTo>
                    <a:pt x="37446" y="25772"/>
                  </a:lnTo>
                  <a:lnTo>
                    <a:pt x="37161" y="25947"/>
                  </a:lnTo>
                  <a:lnTo>
                    <a:pt x="36805" y="26088"/>
                  </a:lnTo>
                  <a:lnTo>
                    <a:pt x="36662" y="26193"/>
                  </a:lnTo>
                  <a:lnTo>
                    <a:pt x="36520" y="26264"/>
                  </a:lnTo>
                  <a:lnTo>
                    <a:pt x="36484" y="26334"/>
                  </a:lnTo>
                  <a:lnTo>
                    <a:pt x="36448" y="26404"/>
                  </a:lnTo>
                  <a:lnTo>
                    <a:pt x="36484" y="26615"/>
                  </a:lnTo>
                  <a:lnTo>
                    <a:pt x="36520" y="26861"/>
                  </a:lnTo>
                  <a:lnTo>
                    <a:pt x="36520" y="26967"/>
                  </a:lnTo>
                  <a:lnTo>
                    <a:pt x="36520" y="27037"/>
                  </a:lnTo>
                  <a:lnTo>
                    <a:pt x="36484" y="27072"/>
                  </a:lnTo>
                  <a:lnTo>
                    <a:pt x="36413" y="27072"/>
                  </a:lnTo>
                  <a:lnTo>
                    <a:pt x="35843" y="27037"/>
                  </a:lnTo>
                  <a:lnTo>
                    <a:pt x="34916" y="27037"/>
                  </a:lnTo>
                  <a:lnTo>
                    <a:pt x="34382" y="27037"/>
                  </a:lnTo>
                  <a:lnTo>
                    <a:pt x="33954" y="27002"/>
                  </a:lnTo>
                  <a:lnTo>
                    <a:pt x="33562" y="26967"/>
                  </a:lnTo>
                  <a:lnTo>
                    <a:pt x="33313" y="26826"/>
                  </a:lnTo>
                  <a:lnTo>
                    <a:pt x="32921" y="26545"/>
                  </a:lnTo>
                  <a:lnTo>
                    <a:pt x="32458" y="26264"/>
                  </a:lnTo>
                  <a:lnTo>
                    <a:pt x="32173" y="26193"/>
                  </a:lnTo>
                  <a:lnTo>
                    <a:pt x="31959" y="26158"/>
                  </a:lnTo>
                  <a:lnTo>
                    <a:pt x="31852" y="26158"/>
                  </a:lnTo>
                  <a:lnTo>
                    <a:pt x="31745" y="26193"/>
                  </a:lnTo>
                  <a:lnTo>
                    <a:pt x="31674" y="26229"/>
                  </a:lnTo>
                  <a:lnTo>
                    <a:pt x="31638" y="26334"/>
                  </a:lnTo>
                  <a:lnTo>
                    <a:pt x="31318" y="26686"/>
                  </a:lnTo>
                  <a:lnTo>
                    <a:pt x="31033" y="27037"/>
                  </a:lnTo>
                  <a:lnTo>
                    <a:pt x="30890" y="27178"/>
                  </a:lnTo>
                  <a:lnTo>
                    <a:pt x="30819" y="27319"/>
                  </a:lnTo>
                  <a:lnTo>
                    <a:pt x="30783" y="27424"/>
                  </a:lnTo>
                  <a:lnTo>
                    <a:pt x="30783" y="27530"/>
                  </a:lnTo>
                  <a:lnTo>
                    <a:pt x="30926" y="27776"/>
                  </a:lnTo>
                  <a:lnTo>
                    <a:pt x="31104" y="28057"/>
                  </a:lnTo>
                  <a:lnTo>
                    <a:pt x="31140" y="28198"/>
                  </a:lnTo>
                  <a:lnTo>
                    <a:pt x="31211" y="28303"/>
                  </a:lnTo>
                  <a:lnTo>
                    <a:pt x="31211" y="28409"/>
                  </a:lnTo>
                  <a:lnTo>
                    <a:pt x="31175" y="28514"/>
                  </a:lnTo>
                  <a:lnTo>
                    <a:pt x="30997" y="28760"/>
                  </a:lnTo>
                  <a:lnTo>
                    <a:pt x="30819" y="29112"/>
                  </a:lnTo>
                  <a:lnTo>
                    <a:pt x="30676" y="29288"/>
                  </a:lnTo>
                  <a:lnTo>
                    <a:pt x="30570" y="29393"/>
                  </a:lnTo>
                  <a:lnTo>
                    <a:pt x="30534" y="29393"/>
                  </a:lnTo>
                  <a:lnTo>
                    <a:pt x="30498" y="29393"/>
                  </a:lnTo>
                  <a:lnTo>
                    <a:pt x="30427" y="29358"/>
                  </a:lnTo>
                  <a:lnTo>
                    <a:pt x="30391" y="29288"/>
                  </a:lnTo>
                  <a:lnTo>
                    <a:pt x="30249" y="28901"/>
                  </a:lnTo>
                  <a:lnTo>
                    <a:pt x="30035" y="28479"/>
                  </a:lnTo>
                  <a:lnTo>
                    <a:pt x="29893" y="28268"/>
                  </a:lnTo>
                  <a:lnTo>
                    <a:pt x="29786" y="28057"/>
                  </a:lnTo>
                  <a:lnTo>
                    <a:pt x="29679" y="27916"/>
                  </a:lnTo>
                  <a:lnTo>
                    <a:pt x="29536" y="27776"/>
                  </a:lnTo>
                  <a:lnTo>
                    <a:pt x="29073" y="27565"/>
                  </a:lnTo>
                  <a:lnTo>
                    <a:pt x="28895" y="27530"/>
                  </a:lnTo>
                  <a:lnTo>
                    <a:pt x="28610" y="27740"/>
                  </a:lnTo>
                  <a:lnTo>
                    <a:pt x="28289" y="27916"/>
                  </a:lnTo>
                  <a:lnTo>
                    <a:pt x="27969" y="27951"/>
                  </a:lnTo>
                  <a:lnTo>
                    <a:pt x="27256" y="28022"/>
                  </a:lnTo>
                  <a:lnTo>
                    <a:pt x="26508" y="28057"/>
                  </a:lnTo>
                  <a:lnTo>
                    <a:pt x="26152" y="28092"/>
                  </a:lnTo>
                  <a:lnTo>
                    <a:pt x="26009" y="28022"/>
                  </a:lnTo>
                  <a:lnTo>
                    <a:pt x="25938" y="27951"/>
                  </a:lnTo>
                  <a:lnTo>
                    <a:pt x="25938" y="27881"/>
                  </a:lnTo>
                  <a:lnTo>
                    <a:pt x="25973" y="27846"/>
                  </a:lnTo>
                  <a:lnTo>
                    <a:pt x="26009" y="27776"/>
                  </a:lnTo>
                  <a:lnTo>
                    <a:pt x="26152" y="27705"/>
                  </a:lnTo>
                  <a:lnTo>
                    <a:pt x="26401" y="27494"/>
                  </a:lnTo>
                  <a:lnTo>
                    <a:pt x="26615" y="27283"/>
                  </a:lnTo>
                  <a:lnTo>
                    <a:pt x="26722" y="27108"/>
                  </a:lnTo>
                  <a:lnTo>
                    <a:pt x="26757" y="27037"/>
                  </a:lnTo>
                  <a:lnTo>
                    <a:pt x="26722" y="26932"/>
                  </a:lnTo>
                  <a:lnTo>
                    <a:pt x="26615" y="26651"/>
                  </a:lnTo>
                  <a:lnTo>
                    <a:pt x="26508" y="26510"/>
                  </a:lnTo>
                  <a:lnTo>
                    <a:pt x="26365" y="26404"/>
                  </a:lnTo>
                  <a:lnTo>
                    <a:pt x="26223" y="26334"/>
                  </a:lnTo>
                  <a:lnTo>
                    <a:pt x="25973" y="26299"/>
                  </a:lnTo>
                  <a:lnTo>
                    <a:pt x="25617" y="26369"/>
                  </a:lnTo>
                  <a:lnTo>
                    <a:pt x="25296" y="26475"/>
                  </a:lnTo>
                  <a:lnTo>
                    <a:pt x="25154" y="26510"/>
                  </a:lnTo>
                  <a:lnTo>
                    <a:pt x="25011" y="26545"/>
                  </a:lnTo>
                  <a:lnTo>
                    <a:pt x="24940" y="26510"/>
                  </a:lnTo>
                  <a:lnTo>
                    <a:pt x="24833" y="26475"/>
                  </a:lnTo>
                  <a:lnTo>
                    <a:pt x="24370" y="26229"/>
                  </a:lnTo>
                  <a:lnTo>
                    <a:pt x="23622" y="25877"/>
                  </a:lnTo>
                  <a:lnTo>
                    <a:pt x="23230" y="25736"/>
                  </a:lnTo>
                  <a:lnTo>
                    <a:pt x="22802" y="25666"/>
                  </a:lnTo>
                  <a:lnTo>
                    <a:pt x="22660" y="25666"/>
                  </a:lnTo>
                  <a:lnTo>
                    <a:pt x="22517" y="25666"/>
                  </a:lnTo>
                  <a:lnTo>
                    <a:pt x="22410" y="25666"/>
                  </a:lnTo>
                  <a:lnTo>
                    <a:pt x="22339" y="25736"/>
                  </a:lnTo>
                  <a:lnTo>
                    <a:pt x="22090" y="26018"/>
                  </a:lnTo>
                  <a:lnTo>
                    <a:pt x="21912" y="26264"/>
                  </a:lnTo>
                  <a:lnTo>
                    <a:pt x="21805" y="26334"/>
                  </a:lnTo>
                  <a:lnTo>
                    <a:pt x="21769" y="26404"/>
                  </a:lnTo>
                  <a:lnTo>
                    <a:pt x="21698" y="26404"/>
                  </a:lnTo>
                  <a:lnTo>
                    <a:pt x="21627" y="26369"/>
                  </a:lnTo>
                  <a:lnTo>
                    <a:pt x="21555" y="26088"/>
                  </a:lnTo>
                  <a:lnTo>
                    <a:pt x="21484" y="25666"/>
                  </a:lnTo>
                  <a:lnTo>
                    <a:pt x="21484" y="25490"/>
                  </a:lnTo>
                  <a:lnTo>
                    <a:pt x="21448" y="25279"/>
                  </a:lnTo>
                  <a:lnTo>
                    <a:pt x="21413" y="25244"/>
                  </a:lnTo>
                  <a:lnTo>
                    <a:pt x="21377" y="25244"/>
                  </a:lnTo>
                  <a:lnTo>
                    <a:pt x="21306" y="25244"/>
                  </a:lnTo>
                  <a:lnTo>
                    <a:pt x="21270" y="25279"/>
                  </a:lnTo>
                  <a:lnTo>
                    <a:pt x="21057" y="25666"/>
                  </a:lnTo>
                  <a:lnTo>
                    <a:pt x="20771" y="26053"/>
                  </a:lnTo>
                  <a:lnTo>
                    <a:pt x="20629" y="26299"/>
                  </a:lnTo>
                  <a:lnTo>
                    <a:pt x="20486" y="26440"/>
                  </a:lnTo>
                  <a:lnTo>
                    <a:pt x="20415" y="26510"/>
                  </a:lnTo>
                  <a:lnTo>
                    <a:pt x="20380" y="26545"/>
                  </a:lnTo>
                  <a:lnTo>
                    <a:pt x="20273" y="26229"/>
                  </a:lnTo>
                  <a:lnTo>
                    <a:pt x="20130" y="25666"/>
                  </a:lnTo>
                  <a:lnTo>
                    <a:pt x="20059" y="25385"/>
                  </a:lnTo>
                  <a:lnTo>
                    <a:pt x="19988" y="25139"/>
                  </a:lnTo>
                  <a:lnTo>
                    <a:pt x="19916" y="25068"/>
                  </a:lnTo>
                  <a:lnTo>
                    <a:pt x="19881" y="24998"/>
                  </a:lnTo>
                  <a:lnTo>
                    <a:pt x="19774" y="24998"/>
                  </a:lnTo>
                  <a:lnTo>
                    <a:pt x="19738" y="24998"/>
                  </a:lnTo>
                  <a:lnTo>
                    <a:pt x="19560" y="25174"/>
                  </a:lnTo>
                  <a:lnTo>
                    <a:pt x="19489" y="25314"/>
                  </a:lnTo>
                  <a:lnTo>
                    <a:pt x="19453" y="25490"/>
                  </a:lnTo>
                  <a:lnTo>
                    <a:pt x="19489" y="25631"/>
                  </a:lnTo>
                  <a:lnTo>
                    <a:pt x="19524" y="25772"/>
                  </a:lnTo>
                  <a:lnTo>
                    <a:pt x="19489" y="25912"/>
                  </a:lnTo>
                  <a:lnTo>
                    <a:pt x="19382" y="26088"/>
                  </a:lnTo>
                  <a:lnTo>
                    <a:pt x="19168" y="26334"/>
                  </a:lnTo>
                  <a:lnTo>
                    <a:pt x="18990" y="26404"/>
                  </a:lnTo>
                  <a:lnTo>
                    <a:pt x="18847" y="26404"/>
                  </a:lnTo>
                  <a:lnTo>
                    <a:pt x="18741" y="26404"/>
                  </a:lnTo>
                  <a:lnTo>
                    <a:pt x="18598" y="26334"/>
                  </a:lnTo>
                  <a:lnTo>
                    <a:pt x="18491" y="26299"/>
                  </a:lnTo>
                  <a:lnTo>
                    <a:pt x="18384" y="26264"/>
                  </a:lnTo>
                  <a:lnTo>
                    <a:pt x="18277" y="26334"/>
                  </a:lnTo>
                  <a:lnTo>
                    <a:pt x="18171" y="26440"/>
                  </a:lnTo>
                  <a:lnTo>
                    <a:pt x="17850" y="26861"/>
                  </a:lnTo>
                  <a:lnTo>
                    <a:pt x="17422" y="27389"/>
                  </a:lnTo>
                  <a:lnTo>
                    <a:pt x="17209" y="27776"/>
                  </a:lnTo>
                  <a:lnTo>
                    <a:pt x="16959" y="28162"/>
                  </a:lnTo>
                  <a:lnTo>
                    <a:pt x="16781" y="28479"/>
                  </a:lnTo>
                  <a:lnTo>
                    <a:pt x="16638" y="28584"/>
                  </a:lnTo>
                  <a:lnTo>
                    <a:pt x="16567" y="28549"/>
                  </a:lnTo>
                  <a:lnTo>
                    <a:pt x="16389" y="28514"/>
                  </a:lnTo>
                  <a:lnTo>
                    <a:pt x="16282" y="28479"/>
                  </a:lnTo>
                  <a:lnTo>
                    <a:pt x="16247" y="28409"/>
                  </a:lnTo>
                  <a:lnTo>
                    <a:pt x="16211" y="28338"/>
                  </a:lnTo>
                  <a:lnTo>
                    <a:pt x="16211" y="28268"/>
                  </a:lnTo>
                  <a:lnTo>
                    <a:pt x="16247" y="28162"/>
                  </a:lnTo>
                  <a:lnTo>
                    <a:pt x="16282" y="28022"/>
                  </a:lnTo>
                  <a:lnTo>
                    <a:pt x="16282" y="27881"/>
                  </a:lnTo>
                  <a:lnTo>
                    <a:pt x="16282" y="27776"/>
                  </a:lnTo>
                  <a:lnTo>
                    <a:pt x="16247" y="27600"/>
                  </a:lnTo>
                  <a:lnTo>
                    <a:pt x="16211" y="27530"/>
                  </a:lnTo>
                  <a:lnTo>
                    <a:pt x="16140" y="27494"/>
                  </a:lnTo>
                  <a:lnTo>
                    <a:pt x="16068" y="27494"/>
                  </a:lnTo>
                  <a:lnTo>
                    <a:pt x="15855" y="27530"/>
                  </a:lnTo>
                  <a:lnTo>
                    <a:pt x="15712" y="27600"/>
                  </a:lnTo>
                  <a:lnTo>
                    <a:pt x="15641" y="27705"/>
                  </a:lnTo>
                  <a:lnTo>
                    <a:pt x="15570" y="27811"/>
                  </a:lnTo>
                  <a:lnTo>
                    <a:pt x="15534" y="27916"/>
                  </a:lnTo>
                  <a:lnTo>
                    <a:pt x="15534" y="28022"/>
                  </a:lnTo>
                  <a:lnTo>
                    <a:pt x="15534" y="28303"/>
                  </a:lnTo>
                  <a:lnTo>
                    <a:pt x="15498" y="28549"/>
                  </a:lnTo>
                  <a:lnTo>
                    <a:pt x="15463" y="28725"/>
                  </a:lnTo>
                  <a:lnTo>
                    <a:pt x="15391" y="28866"/>
                  </a:lnTo>
                  <a:lnTo>
                    <a:pt x="15356" y="28901"/>
                  </a:lnTo>
                  <a:lnTo>
                    <a:pt x="15285" y="28901"/>
                  </a:lnTo>
                  <a:lnTo>
                    <a:pt x="15213" y="28901"/>
                  </a:lnTo>
                  <a:lnTo>
                    <a:pt x="15142" y="28866"/>
                  </a:lnTo>
                  <a:lnTo>
                    <a:pt x="14964" y="28795"/>
                  </a:lnTo>
                  <a:lnTo>
                    <a:pt x="14893" y="28760"/>
                  </a:lnTo>
                  <a:lnTo>
                    <a:pt x="14786" y="28655"/>
                  </a:lnTo>
                  <a:lnTo>
                    <a:pt x="14572" y="28338"/>
                  </a:lnTo>
                  <a:lnTo>
                    <a:pt x="14394" y="28198"/>
                  </a:lnTo>
                  <a:lnTo>
                    <a:pt x="14216" y="28092"/>
                  </a:lnTo>
                  <a:lnTo>
                    <a:pt x="14038" y="28022"/>
                  </a:lnTo>
                  <a:lnTo>
                    <a:pt x="13895" y="27987"/>
                  </a:lnTo>
                  <a:lnTo>
                    <a:pt x="13610" y="28022"/>
                  </a:lnTo>
                  <a:lnTo>
                    <a:pt x="13182" y="28057"/>
                  </a:lnTo>
                  <a:lnTo>
                    <a:pt x="12862" y="28092"/>
                  </a:lnTo>
                  <a:lnTo>
                    <a:pt x="12719" y="28092"/>
                  </a:lnTo>
                  <a:lnTo>
                    <a:pt x="12719" y="28022"/>
                  </a:lnTo>
                  <a:lnTo>
                    <a:pt x="12684" y="27846"/>
                  </a:lnTo>
                  <a:lnTo>
                    <a:pt x="12612" y="27776"/>
                  </a:lnTo>
                  <a:lnTo>
                    <a:pt x="12541" y="27740"/>
                  </a:lnTo>
                  <a:lnTo>
                    <a:pt x="12399" y="27776"/>
                  </a:lnTo>
                  <a:lnTo>
                    <a:pt x="12220" y="27881"/>
                  </a:lnTo>
                  <a:lnTo>
                    <a:pt x="11864" y="28127"/>
                  </a:lnTo>
                  <a:lnTo>
                    <a:pt x="11686" y="28303"/>
                  </a:lnTo>
                  <a:lnTo>
                    <a:pt x="11615" y="28338"/>
                  </a:lnTo>
                  <a:lnTo>
                    <a:pt x="11579" y="28338"/>
                  </a:lnTo>
                  <a:lnTo>
                    <a:pt x="11543" y="28338"/>
                  </a:lnTo>
                  <a:lnTo>
                    <a:pt x="11543" y="28303"/>
                  </a:lnTo>
                  <a:lnTo>
                    <a:pt x="11437" y="28162"/>
                  </a:lnTo>
                  <a:lnTo>
                    <a:pt x="11365" y="28092"/>
                  </a:lnTo>
                  <a:lnTo>
                    <a:pt x="11294" y="28057"/>
                  </a:lnTo>
                  <a:lnTo>
                    <a:pt x="11258" y="28057"/>
                  </a:lnTo>
                  <a:lnTo>
                    <a:pt x="11223" y="28057"/>
                  </a:lnTo>
                  <a:lnTo>
                    <a:pt x="11116" y="28092"/>
                  </a:lnTo>
                  <a:lnTo>
                    <a:pt x="10866" y="28303"/>
                  </a:lnTo>
                  <a:lnTo>
                    <a:pt x="10688" y="28409"/>
                  </a:lnTo>
                  <a:lnTo>
                    <a:pt x="10581" y="28373"/>
                  </a:lnTo>
                  <a:lnTo>
                    <a:pt x="10332" y="28268"/>
                  </a:lnTo>
                  <a:lnTo>
                    <a:pt x="10190" y="28233"/>
                  </a:lnTo>
                  <a:lnTo>
                    <a:pt x="10083" y="28233"/>
                  </a:lnTo>
                  <a:lnTo>
                    <a:pt x="9976" y="28233"/>
                  </a:lnTo>
                  <a:lnTo>
                    <a:pt x="9904" y="28233"/>
                  </a:lnTo>
                  <a:lnTo>
                    <a:pt x="9798" y="28373"/>
                  </a:lnTo>
                  <a:lnTo>
                    <a:pt x="9655" y="28584"/>
                  </a:lnTo>
                  <a:lnTo>
                    <a:pt x="9584" y="28655"/>
                  </a:lnTo>
                  <a:lnTo>
                    <a:pt x="9548" y="28690"/>
                  </a:lnTo>
                  <a:lnTo>
                    <a:pt x="9513" y="28690"/>
                  </a:lnTo>
                  <a:lnTo>
                    <a:pt x="9513" y="28619"/>
                  </a:lnTo>
                  <a:lnTo>
                    <a:pt x="9513" y="28409"/>
                  </a:lnTo>
                  <a:lnTo>
                    <a:pt x="9548" y="28162"/>
                  </a:lnTo>
                  <a:lnTo>
                    <a:pt x="9513" y="28092"/>
                  </a:lnTo>
                  <a:lnTo>
                    <a:pt x="9477" y="28022"/>
                  </a:lnTo>
                  <a:lnTo>
                    <a:pt x="9441" y="28022"/>
                  </a:lnTo>
                  <a:lnTo>
                    <a:pt x="9334" y="28092"/>
                  </a:lnTo>
                  <a:lnTo>
                    <a:pt x="9121" y="28303"/>
                  </a:lnTo>
                  <a:lnTo>
                    <a:pt x="8978" y="28514"/>
                  </a:lnTo>
                  <a:lnTo>
                    <a:pt x="8871" y="28690"/>
                  </a:lnTo>
                  <a:lnTo>
                    <a:pt x="8800" y="28795"/>
                  </a:lnTo>
                  <a:lnTo>
                    <a:pt x="8764" y="28901"/>
                  </a:lnTo>
                  <a:lnTo>
                    <a:pt x="8729" y="28936"/>
                  </a:lnTo>
                  <a:lnTo>
                    <a:pt x="8729" y="28760"/>
                  </a:lnTo>
                  <a:lnTo>
                    <a:pt x="8871" y="28479"/>
                  </a:lnTo>
                  <a:lnTo>
                    <a:pt x="8871" y="28409"/>
                  </a:lnTo>
                  <a:lnTo>
                    <a:pt x="8871" y="28338"/>
                  </a:lnTo>
                  <a:lnTo>
                    <a:pt x="8871" y="28303"/>
                  </a:lnTo>
                  <a:lnTo>
                    <a:pt x="8764" y="28303"/>
                  </a:lnTo>
                  <a:lnTo>
                    <a:pt x="8729" y="28268"/>
                  </a:lnTo>
                  <a:lnTo>
                    <a:pt x="8657" y="28198"/>
                  </a:lnTo>
                  <a:lnTo>
                    <a:pt x="8586" y="28198"/>
                  </a:lnTo>
                  <a:lnTo>
                    <a:pt x="8515" y="28198"/>
                  </a:lnTo>
                  <a:lnTo>
                    <a:pt x="8444" y="28268"/>
                  </a:lnTo>
                  <a:lnTo>
                    <a:pt x="8337" y="28338"/>
                  </a:lnTo>
                  <a:lnTo>
                    <a:pt x="8123" y="28655"/>
                  </a:lnTo>
                  <a:lnTo>
                    <a:pt x="7802" y="28971"/>
                  </a:lnTo>
                  <a:lnTo>
                    <a:pt x="7553" y="29252"/>
                  </a:lnTo>
                  <a:lnTo>
                    <a:pt x="7446" y="29358"/>
                  </a:lnTo>
                  <a:lnTo>
                    <a:pt x="7446" y="29288"/>
                  </a:lnTo>
                  <a:lnTo>
                    <a:pt x="7446" y="29252"/>
                  </a:lnTo>
                  <a:lnTo>
                    <a:pt x="7410" y="29288"/>
                  </a:lnTo>
                  <a:lnTo>
                    <a:pt x="7410" y="29323"/>
                  </a:lnTo>
                  <a:lnTo>
                    <a:pt x="7232" y="29428"/>
                  </a:lnTo>
                  <a:lnTo>
                    <a:pt x="7161" y="29569"/>
                  </a:lnTo>
                  <a:lnTo>
                    <a:pt x="6840" y="30026"/>
                  </a:lnTo>
                  <a:lnTo>
                    <a:pt x="6448" y="30483"/>
                  </a:lnTo>
                  <a:lnTo>
                    <a:pt x="6306" y="30624"/>
                  </a:lnTo>
                  <a:lnTo>
                    <a:pt x="6163" y="30835"/>
                  </a:lnTo>
                  <a:lnTo>
                    <a:pt x="6021" y="31081"/>
                  </a:lnTo>
                  <a:lnTo>
                    <a:pt x="5878" y="31362"/>
                  </a:lnTo>
                  <a:lnTo>
                    <a:pt x="5486" y="32030"/>
                  </a:lnTo>
                  <a:lnTo>
                    <a:pt x="5237" y="32487"/>
                  </a:lnTo>
                  <a:lnTo>
                    <a:pt x="4916" y="32768"/>
                  </a:lnTo>
                  <a:lnTo>
                    <a:pt x="4596" y="33225"/>
                  </a:lnTo>
                  <a:lnTo>
                    <a:pt x="4418" y="33542"/>
                  </a:lnTo>
                  <a:lnTo>
                    <a:pt x="4346" y="33788"/>
                  </a:lnTo>
                  <a:lnTo>
                    <a:pt x="4382" y="33929"/>
                  </a:lnTo>
                  <a:lnTo>
                    <a:pt x="4489" y="34034"/>
                  </a:lnTo>
                  <a:lnTo>
                    <a:pt x="4596" y="34210"/>
                  </a:lnTo>
                  <a:lnTo>
                    <a:pt x="4596" y="34386"/>
                  </a:lnTo>
                  <a:lnTo>
                    <a:pt x="4596" y="34808"/>
                  </a:lnTo>
                  <a:lnTo>
                    <a:pt x="4596" y="34983"/>
                  </a:lnTo>
                  <a:lnTo>
                    <a:pt x="4667" y="34948"/>
                  </a:lnTo>
                  <a:lnTo>
                    <a:pt x="4774" y="34878"/>
                  </a:lnTo>
                  <a:lnTo>
                    <a:pt x="4809" y="34843"/>
                  </a:lnTo>
                  <a:lnTo>
                    <a:pt x="4845" y="34843"/>
                  </a:lnTo>
                  <a:lnTo>
                    <a:pt x="4881" y="34878"/>
                  </a:lnTo>
                  <a:lnTo>
                    <a:pt x="4881" y="34913"/>
                  </a:lnTo>
                  <a:lnTo>
                    <a:pt x="4809" y="35194"/>
                  </a:lnTo>
                  <a:lnTo>
                    <a:pt x="4809" y="35335"/>
                  </a:lnTo>
                  <a:lnTo>
                    <a:pt x="4774" y="35546"/>
                  </a:lnTo>
                  <a:lnTo>
                    <a:pt x="4703" y="35757"/>
                  </a:lnTo>
                  <a:lnTo>
                    <a:pt x="4631" y="35862"/>
                  </a:lnTo>
                  <a:lnTo>
                    <a:pt x="4596" y="35933"/>
                  </a:lnTo>
                  <a:lnTo>
                    <a:pt x="4524" y="35933"/>
                  </a:lnTo>
                  <a:lnTo>
                    <a:pt x="4453" y="35862"/>
                  </a:lnTo>
                  <a:lnTo>
                    <a:pt x="4311" y="35616"/>
                  </a:lnTo>
                  <a:lnTo>
                    <a:pt x="4275" y="35546"/>
                  </a:lnTo>
                  <a:lnTo>
                    <a:pt x="4204" y="35687"/>
                  </a:lnTo>
                  <a:lnTo>
                    <a:pt x="3954" y="36003"/>
                  </a:lnTo>
                  <a:lnTo>
                    <a:pt x="3705" y="36390"/>
                  </a:lnTo>
                  <a:lnTo>
                    <a:pt x="3491" y="36741"/>
                  </a:lnTo>
                  <a:lnTo>
                    <a:pt x="3135" y="37128"/>
                  </a:lnTo>
                  <a:lnTo>
                    <a:pt x="2992" y="37339"/>
                  </a:lnTo>
                  <a:lnTo>
                    <a:pt x="3064" y="37515"/>
                  </a:lnTo>
                  <a:lnTo>
                    <a:pt x="3135" y="37726"/>
                  </a:lnTo>
                  <a:lnTo>
                    <a:pt x="3099" y="37831"/>
                  </a:lnTo>
                  <a:lnTo>
                    <a:pt x="3064" y="38007"/>
                  </a:lnTo>
                  <a:lnTo>
                    <a:pt x="3064" y="38148"/>
                  </a:lnTo>
                  <a:lnTo>
                    <a:pt x="3099" y="38253"/>
                  </a:lnTo>
                  <a:lnTo>
                    <a:pt x="3420" y="38253"/>
                  </a:lnTo>
                  <a:lnTo>
                    <a:pt x="3669" y="38218"/>
                  </a:lnTo>
                  <a:lnTo>
                    <a:pt x="3847" y="38113"/>
                  </a:lnTo>
                  <a:lnTo>
                    <a:pt x="4026" y="37902"/>
                  </a:lnTo>
                  <a:lnTo>
                    <a:pt x="4097" y="37761"/>
                  </a:lnTo>
                  <a:lnTo>
                    <a:pt x="4204" y="37585"/>
                  </a:lnTo>
                  <a:lnTo>
                    <a:pt x="4239" y="37550"/>
                  </a:lnTo>
                  <a:lnTo>
                    <a:pt x="4239" y="37515"/>
                  </a:lnTo>
                  <a:lnTo>
                    <a:pt x="4275" y="37550"/>
                  </a:lnTo>
                  <a:lnTo>
                    <a:pt x="4239" y="37620"/>
                  </a:lnTo>
                  <a:lnTo>
                    <a:pt x="4239" y="37972"/>
                  </a:lnTo>
                  <a:lnTo>
                    <a:pt x="4275" y="38148"/>
                  </a:lnTo>
                  <a:lnTo>
                    <a:pt x="4275" y="38218"/>
                  </a:lnTo>
                  <a:lnTo>
                    <a:pt x="4275" y="38288"/>
                  </a:lnTo>
                  <a:lnTo>
                    <a:pt x="4239" y="38359"/>
                  </a:lnTo>
                  <a:lnTo>
                    <a:pt x="4133" y="38499"/>
                  </a:lnTo>
                  <a:lnTo>
                    <a:pt x="3883" y="38745"/>
                  </a:lnTo>
                  <a:lnTo>
                    <a:pt x="3705" y="38886"/>
                  </a:lnTo>
                  <a:lnTo>
                    <a:pt x="3598" y="39273"/>
                  </a:lnTo>
                  <a:lnTo>
                    <a:pt x="3420" y="39554"/>
                  </a:lnTo>
                  <a:lnTo>
                    <a:pt x="3313" y="39519"/>
                  </a:lnTo>
                  <a:lnTo>
                    <a:pt x="3277" y="39484"/>
                  </a:lnTo>
                  <a:lnTo>
                    <a:pt x="3242" y="39484"/>
                  </a:lnTo>
                  <a:lnTo>
                    <a:pt x="3206" y="39484"/>
                  </a:lnTo>
                  <a:lnTo>
                    <a:pt x="3171" y="39519"/>
                  </a:lnTo>
                  <a:lnTo>
                    <a:pt x="3135" y="39589"/>
                  </a:lnTo>
                  <a:lnTo>
                    <a:pt x="2921" y="39976"/>
                  </a:lnTo>
                  <a:lnTo>
                    <a:pt x="2814" y="40328"/>
                  </a:lnTo>
                  <a:lnTo>
                    <a:pt x="2779" y="40539"/>
                  </a:lnTo>
                  <a:lnTo>
                    <a:pt x="2672" y="40714"/>
                  </a:lnTo>
                  <a:lnTo>
                    <a:pt x="2565" y="40820"/>
                  </a:lnTo>
                  <a:lnTo>
                    <a:pt x="2529" y="40890"/>
                  </a:lnTo>
                  <a:lnTo>
                    <a:pt x="2422" y="41066"/>
                  </a:lnTo>
                  <a:lnTo>
                    <a:pt x="2351" y="41418"/>
                  </a:lnTo>
                  <a:lnTo>
                    <a:pt x="2280" y="41910"/>
                  </a:lnTo>
                  <a:lnTo>
                    <a:pt x="2244" y="42261"/>
                  </a:lnTo>
                  <a:lnTo>
                    <a:pt x="2244" y="42543"/>
                  </a:lnTo>
                  <a:lnTo>
                    <a:pt x="2280" y="42683"/>
                  </a:lnTo>
                  <a:lnTo>
                    <a:pt x="2351" y="42894"/>
                  </a:lnTo>
                  <a:lnTo>
                    <a:pt x="2494" y="43316"/>
                  </a:lnTo>
                  <a:lnTo>
                    <a:pt x="2494" y="43351"/>
                  </a:lnTo>
                  <a:lnTo>
                    <a:pt x="2529" y="43387"/>
                  </a:lnTo>
                  <a:lnTo>
                    <a:pt x="2565" y="43387"/>
                  </a:lnTo>
                  <a:lnTo>
                    <a:pt x="2672" y="43387"/>
                  </a:lnTo>
                  <a:lnTo>
                    <a:pt x="2743" y="43316"/>
                  </a:lnTo>
                  <a:lnTo>
                    <a:pt x="2814" y="43246"/>
                  </a:lnTo>
                  <a:lnTo>
                    <a:pt x="2885" y="43140"/>
                  </a:lnTo>
                  <a:lnTo>
                    <a:pt x="2957" y="43035"/>
                  </a:lnTo>
                  <a:lnTo>
                    <a:pt x="2992" y="43000"/>
                  </a:lnTo>
                  <a:lnTo>
                    <a:pt x="3028" y="43035"/>
                  </a:lnTo>
                  <a:lnTo>
                    <a:pt x="2992" y="43316"/>
                  </a:lnTo>
                  <a:lnTo>
                    <a:pt x="2885" y="43738"/>
                  </a:lnTo>
                  <a:lnTo>
                    <a:pt x="2850" y="43984"/>
                  </a:lnTo>
                  <a:lnTo>
                    <a:pt x="2814" y="44195"/>
                  </a:lnTo>
                  <a:lnTo>
                    <a:pt x="2814" y="44371"/>
                  </a:lnTo>
                  <a:lnTo>
                    <a:pt x="2850" y="44512"/>
                  </a:lnTo>
                  <a:lnTo>
                    <a:pt x="2885" y="44582"/>
                  </a:lnTo>
                  <a:lnTo>
                    <a:pt x="2957" y="44617"/>
                  </a:lnTo>
                  <a:lnTo>
                    <a:pt x="3064" y="44617"/>
                  </a:lnTo>
                  <a:lnTo>
                    <a:pt x="3135" y="44547"/>
                  </a:lnTo>
                  <a:lnTo>
                    <a:pt x="3277" y="44406"/>
                  </a:lnTo>
                  <a:lnTo>
                    <a:pt x="3456" y="44230"/>
                  </a:lnTo>
                  <a:lnTo>
                    <a:pt x="3527" y="44266"/>
                  </a:lnTo>
                  <a:lnTo>
                    <a:pt x="3669" y="44406"/>
                  </a:lnTo>
                  <a:lnTo>
                    <a:pt x="3847" y="44266"/>
                  </a:lnTo>
                  <a:lnTo>
                    <a:pt x="4097" y="43984"/>
                  </a:lnTo>
                  <a:lnTo>
                    <a:pt x="4239" y="43844"/>
                  </a:lnTo>
                  <a:lnTo>
                    <a:pt x="4311" y="43773"/>
                  </a:lnTo>
                  <a:lnTo>
                    <a:pt x="4346" y="43738"/>
                  </a:lnTo>
                  <a:lnTo>
                    <a:pt x="4311" y="43844"/>
                  </a:lnTo>
                  <a:lnTo>
                    <a:pt x="4239" y="44019"/>
                  </a:lnTo>
                  <a:lnTo>
                    <a:pt x="4133" y="44160"/>
                  </a:lnTo>
                  <a:lnTo>
                    <a:pt x="4061" y="44266"/>
                  </a:lnTo>
                  <a:lnTo>
                    <a:pt x="4026" y="44441"/>
                  </a:lnTo>
                  <a:lnTo>
                    <a:pt x="4061" y="44758"/>
                  </a:lnTo>
                  <a:lnTo>
                    <a:pt x="4061" y="44828"/>
                  </a:lnTo>
                  <a:lnTo>
                    <a:pt x="3919" y="45145"/>
                  </a:lnTo>
                  <a:lnTo>
                    <a:pt x="3705" y="45602"/>
                  </a:lnTo>
                  <a:lnTo>
                    <a:pt x="3456" y="45953"/>
                  </a:lnTo>
                  <a:lnTo>
                    <a:pt x="2957" y="46621"/>
                  </a:lnTo>
                  <a:lnTo>
                    <a:pt x="2458" y="47289"/>
                  </a:lnTo>
                  <a:lnTo>
                    <a:pt x="2173" y="47676"/>
                  </a:lnTo>
                  <a:lnTo>
                    <a:pt x="1888" y="48203"/>
                  </a:lnTo>
                  <a:lnTo>
                    <a:pt x="1603" y="48625"/>
                  </a:lnTo>
                  <a:lnTo>
                    <a:pt x="1425" y="48731"/>
                  </a:lnTo>
                  <a:lnTo>
                    <a:pt x="1318" y="48907"/>
                  </a:lnTo>
                  <a:lnTo>
                    <a:pt x="1318" y="49012"/>
                  </a:lnTo>
                  <a:lnTo>
                    <a:pt x="1282" y="49118"/>
                  </a:lnTo>
                  <a:lnTo>
                    <a:pt x="1247" y="49188"/>
                  </a:lnTo>
                  <a:lnTo>
                    <a:pt x="1211" y="49223"/>
                  </a:lnTo>
                  <a:lnTo>
                    <a:pt x="1104" y="49293"/>
                  </a:lnTo>
                  <a:lnTo>
                    <a:pt x="961" y="49364"/>
                  </a:lnTo>
                  <a:lnTo>
                    <a:pt x="890" y="49434"/>
                  </a:lnTo>
                  <a:lnTo>
                    <a:pt x="855" y="49539"/>
                  </a:lnTo>
                  <a:lnTo>
                    <a:pt x="748" y="49715"/>
                  </a:lnTo>
                  <a:lnTo>
                    <a:pt x="605" y="49891"/>
                  </a:lnTo>
                  <a:lnTo>
                    <a:pt x="463" y="50137"/>
                  </a:lnTo>
                  <a:lnTo>
                    <a:pt x="356" y="50418"/>
                  </a:lnTo>
                  <a:lnTo>
                    <a:pt x="320" y="50489"/>
                  </a:lnTo>
                  <a:lnTo>
                    <a:pt x="285" y="50524"/>
                  </a:lnTo>
                  <a:lnTo>
                    <a:pt x="213" y="50524"/>
                  </a:lnTo>
                  <a:lnTo>
                    <a:pt x="142" y="50559"/>
                  </a:lnTo>
                  <a:lnTo>
                    <a:pt x="106" y="50559"/>
                  </a:lnTo>
                  <a:lnTo>
                    <a:pt x="35" y="50594"/>
                  </a:lnTo>
                  <a:lnTo>
                    <a:pt x="35" y="50700"/>
                  </a:lnTo>
                  <a:lnTo>
                    <a:pt x="0" y="50876"/>
                  </a:lnTo>
                  <a:lnTo>
                    <a:pt x="0" y="51122"/>
                  </a:lnTo>
                  <a:lnTo>
                    <a:pt x="35" y="51262"/>
                  </a:lnTo>
                  <a:lnTo>
                    <a:pt x="71" y="51262"/>
                  </a:lnTo>
                  <a:lnTo>
                    <a:pt x="106" y="51157"/>
                  </a:lnTo>
                  <a:lnTo>
                    <a:pt x="213" y="50840"/>
                  </a:lnTo>
                  <a:lnTo>
                    <a:pt x="356" y="50594"/>
                  </a:lnTo>
                  <a:lnTo>
                    <a:pt x="427" y="50629"/>
                  </a:lnTo>
                  <a:lnTo>
                    <a:pt x="534" y="50559"/>
                  </a:lnTo>
                  <a:lnTo>
                    <a:pt x="641" y="50454"/>
                  </a:lnTo>
                  <a:lnTo>
                    <a:pt x="748" y="50278"/>
                  </a:lnTo>
                  <a:lnTo>
                    <a:pt x="819" y="49997"/>
                  </a:lnTo>
                  <a:lnTo>
                    <a:pt x="855" y="49750"/>
                  </a:lnTo>
                  <a:lnTo>
                    <a:pt x="890" y="49680"/>
                  </a:lnTo>
                  <a:lnTo>
                    <a:pt x="926" y="49575"/>
                  </a:lnTo>
                  <a:lnTo>
                    <a:pt x="961" y="49539"/>
                  </a:lnTo>
                  <a:lnTo>
                    <a:pt x="1068" y="49504"/>
                  </a:lnTo>
                  <a:lnTo>
                    <a:pt x="1211" y="49539"/>
                  </a:lnTo>
                  <a:lnTo>
                    <a:pt x="1282" y="49539"/>
                  </a:lnTo>
                  <a:lnTo>
                    <a:pt x="1389" y="49469"/>
                  </a:lnTo>
                  <a:lnTo>
                    <a:pt x="1496" y="49223"/>
                  </a:lnTo>
                  <a:lnTo>
                    <a:pt x="1638" y="48942"/>
                  </a:lnTo>
                  <a:lnTo>
                    <a:pt x="1710" y="48766"/>
                  </a:lnTo>
                  <a:lnTo>
                    <a:pt x="1781" y="48696"/>
                  </a:lnTo>
                  <a:lnTo>
                    <a:pt x="1852" y="48661"/>
                  </a:lnTo>
                  <a:lnTo>
                    <a:pt x="1923" y="48661"/>
                  </a:lnTo>
                  <a:lnTo>
                    <a:pt x="1959" y="48696"/>
                  </a:lnTo>
                  <a:lnTo>
                    <a:pt x="2030" y="48696"/>
                  </a:lnTo>
                  <a:lnTo>
                    <a:pt x="2102" y="48661"/>
                  </a:lnTo>
                  <a:lnTo>
                    <a:pt x="2173" y="48625"/>
                  </a:lnTo>
                  <a:lnTo>
                    <a:pt x="2209" y="48555"/>
                  </a:lnTo>
                  <a:lnTo>
                    <a:pt x="2315" y="48414"/>
                  </a:lnTo>
                  <a:lnTo>
                    <a:pt x="2351" y="48344"/>
                  </a:lnTo>
                  <a:lnTo>
                    <a:pt x="2351" y="48203"/>
                  </a:lnTo>
                  <a:lnTo>
                    <a:pt x="2422" y="47992"/>
                  </a:lnTo>
                  <a:lnTo>
                    <a:pt x="2494" y="47887"/>
                  </a:lnTo>
                  <a:lnTo>
                    <a:pt x="2565" y="47852"/>
                  </a:lnTo>
                  <a:lnTo>
                    <a:pt x="2672" y="47852"/>
                  </a:lnTo>
                  <a:lnTo>
                    <a:pt x="2743" y="47957"/>
                  </a:lnTo>
                  <a:lnTo>
                    <a:pt x="2814" y="48133"/>
                  </a:lnTo>
                  <a:lnTo>
                    <a:pt x="2921" y="48239"/>
                  </a:lnTo>
                  <a:lnTo>
                    <a:pt x="3028" y="48309"/>
                  </a:lnTo>
                  <a:lnTo>
                    <a:pt x="3135" y="48344"/>
                  </a:lnTo>
                  <a:lnTo>
                    <a:pt x="3242" y="48344"/>
                  </a:lnTo>
                  <a:lnTo>
                    <a:pt x="3277" y="48344"/>
                  </a:lnTo>
                  <a:lnTo>
                    <a:pt x="3313" y="48274"/>
                  </a:lnTo>
                  <a:lnTo>
                    <a:pt x="3277" y="48133"/>
                  </a:lnTo>
                  <a:lnTo>
                    <a:pt x="3171" y="47852"/>
                  </a:lnTo>
                  <a:lnTo>
                    <a:pt x="3028" y="47606"/>
                  </a:lnTo>
                  <a:lnTo>
                    <a:pt x="2992" y="47500"/>
                  </a:lnTo>
                  <a:lnTo>
                    <a:pt x="2957" y="47430"/>
                  </a:lnTo>
                  <a:lnTo>
                    <a:pt x="2957" y="47360"/>
                  </a:lnTo>
                  <a:lnTo>
                    <a:pt x="2992" y="47324"/>
                  </a:lnTo>
                  <a:lnTo>
                    <a:pt x="3135" y="47289"/>
                  </a:lnTo>
                  <a:lnTo>
                    <a:pt x="3277" y="47219"/>
                  </a:lnTo>
                  <a:lnTo>
                    <a:pt x="3420" y="47184"/>
                  </a:lnTo>
                  <a:lnTo>
                    <a:pt x="3491" y="47113"/>
                  </a:lnTo>
                  <a:lnTo>
                    <a:pt x="3527" y="47043"/>
                  </a:lnTo>
                  <a:lnTo>
                    <a:pt x="3598" y="46938"/>
                  </a:lnTo>
                  <a:lnTo>
                    <a:pt x="3776" y="46586"/>
                  </a:lnTo>
                  <a:lnTo>
                    <a:pt x="4097" y="46059"/>
                  </a:lnTo>
                  <a:lnTo>
                    <a:pt x="4489" y="45496"/>
                  </a:lnTo>
                  <a:lnTo>
                    <a:pt x="4703" y="45039"/>
                  </a:lnTo>
                  <a:lnTo>
                    <a:pt x="4845" y="44687"/>
                  </a:lnTo>
                  <a:lnTo>
                    <a:pt x="5095" y="44230"/>
                  </a:lnTo>
                  <a:lnTo>
                    <a:pt x="5308" y="43773"/>
                  </a:lnTo>
                  <a:lnTo>
                    <a:pt x="5451" y="43492"/>
                  </a:lnTo>
                  <a:lnTo>
                    <a:pt x="5629" y="43070"/>
                  </a:lnTo>
                  <a:lnTo>
                    <a:pt x="5914" y="42437"/>
                  </a:lnTo>
                  <a:lnTo>
                    <a:pt x="6128" y="41804"/>
                  </a:lnTo>
                  <a:lnTo>
                    <a:pt x="6235" y="41488"/>
                  </a:lnTo>
                  <a:lnTo>
                    <a:pt x="6377" y="41277"/>
                  </a:lnTo>
                  <a:lnTo>
                    <a:pt x="6769" y="40750"/>
                  </a:lnTo>
                  <a:lnTo>
                    <a:pt x="6947" y="40539"/>
                  </a:lnTo>
                  <a:lnTo>
                    <a:pt x="7090" y="40363"/>
                  </a:lnTo>
                  <a:lnTo>
                    <a:pt x="7161" y="40292"/>
                  </a:lnTo>
                  <a:lnTo>
                    <a:pt x="7197" y="40257"/>
                  </a:lnTo>
                  <a:lnTo>
                    <a:pt x="7232" y="40257"/>
                  </a:lnTo>
                  <a:lnTo>
                    <a:pt x="7232" y="40292"/>
                  </a:lnTo>
                  <a:lnTo>
                    <a:pt x="7232" y="40539"/>
                  </a:lnTo>
                  <a:lnTo>
                    <a:pt x="7197" y="40714"/>
                  </a:lnTo>
                  <a:lnTo>
                    <a:pt x="7125" y="40855"/>
                  </a:lnTo>
                  <a:lnTo>
                    <a:pt x="7054" y="40890"/>
                  </a:lnTo>
                  <a:lnTo>
                    <a:pt x="6983" y="40925"/>
                  </a:lnTo>
                  <a:lnTo>
                    <a:pt x="6912" y="40925"/>
                  </a:lnTo>
                  <a:lnTo>
                    <a:pt x="6840" y="40996"/>
                  </a:lnTo>
                  <a:lnTo>
                    <a:pt x="6733" y="41207"/>
                  </a:lnTo>
                  <a:lnTo>
                    <a:pt x="6448" y="41804"/>
                  </a:lnTo>
                  <a:lnTo>
                    <a:pt x="6306" y="42226"/>
                  </a:lnTo>
                  <a:lnTo>
                    <a:pt x="6270" y="42437"/>
                  </a:lnTo>
                  <a:lnTo>
                    <a:pt x="6199" y="42683"/>
                  </a:lnTo>
                  <a:lnTo>
                    <a:pt x="6128" y="42929"/>
                  </a:lnTo>
                  <a:lnTo>
                    <a:pt x="6021" y="43070"/>
                  </a:lnTo>
                  <a:lnTo>
                    <a:pt x="5950" y="43316"/>
                  </a:lnTo>
                  <a:lnTo>
                    <a:pt x="5843" y="43668"/>
                  </a:lnTo>
                  <a:lnTo>
                    <a:pt x="5665" y="44090"/>
                  </a:lnTo>
                  <a:lnTo>
                    <a:pt x="5451" y="44406"/>
                  </a:lnTo>
                  <a:lnTo>
                    <a:pt x="5237" y="44617"/>
                  </a:lnTo>
                  <a:lnTo>
                    <a:pt x="5059" y="44793"/>
                  </a:lnTo>
                  <a:lnTo>
                    <a:pt x="4988" y="44863"/>
                  </a:lnTo>
                  <a:lnTo>
                    <a:pt x="4881" y="44934"/>
                  </a:lnTo>
                  <a:lnTo>
                    <a:pt x="4845" y="45004"/>
                  </a:lnTo>
                  <a:lnTo>
                    <a:pt x="4845" y="45109"/>
                  </a:lnTo>
                  <a:lnTo>
                    <a:pt x="4845" y="45215"/>
                  </a:lnTo>
                  <a:lnTo>
                    <a:pt x="4881" y="45285"/>
                  </a:lnTo>
                  <a:lnTo>
                    <a:pt x="4916" y="45355"/>
                  </a:lnTo>
                  <a:lnTo>
                    <a:pt x="5023" y="45391"/>
                  </a:lnTo>
                  <a:lnTo>
                    <a:pt x="5059" y="45461"/>
                  </a:lnTo>
                  <a:lnTo>
                    <a:pt x="5095" y="45531"/>
                  </a:lnTo>
                  <a:lnTo>
                    <a:pt x="5059" y="45602"/>
                  </a:lnTo>
                  <a:lnTo>
                    <a:pt x="5023" y="45707"/>
                  </a:lnTo>
                  <a:lnTo>
                    <a:pt x="4881" y="45953"/>
                  </a:lnTo>
                  <a:lnTo>
                    <a:pt x="4809" y="46164"/>
                  </a:lnTo>
                  <a:lnTo>
                    <a:pt x="4809" y="46340"/>
                  </a:lnTo>
                  <a:lnTo>
                    <a:pt x="4845" y="46410"/>
                  </a:lnTo>
                  <a:lnTo>
                    <a:pt x="5095" y="46129"/>
                  </a:lnTo>
                  <a:lnTo>
                    <a:pt x="5273" y="45848"/>
                  </a:lnTo>
                  <a:lnTo>
                    <a:pt x="5486" y="45672"/>
                  </a:lnTo>
                  <a:lnTo>
                    <a:pt x="5807" y="45285"/>
                  </a:lnTo>
                  <a:lnTo>
                    <a:pt x="5878" y="45074"/>
                  </a:lnTo>
                  <a:lnTo>
                    <a:pt x="5950" y="44687"/>
                  </a:lnTo>
                  <a:lnTo>
                    <a:pt x="6021" y="44301"/>
                  </a:lnTo>
                  <a:lnTo>
                    <a:pt x="6021" y="44125"/>
                  </a:lnTo>
                  <a:lnTo>
                    <a:pt x="6021" y="44019"/>
                  </a:lnTo>
                  <a:lnTo>
                    <a:pt x="6021" y="43738"/>
                  </a:lnTo>
                  <a:lnTo>
                    <a:pt x="6057" y="43562"/>
                  </a:lnTo>
                  <a:lnTo>
                    <a:pt x="6128" y="43387"/>
                  </a:lnTo>
                  <a:lnTo>
                    <a:pt x="6235" y="43176"/>
                  </a:lnTo>
                  <a:lnTo>
                    <a:pt x="6413" y="42929"/>
                  </a:lnTo>
                  <a:lnTo>
                    <a:pt x="7054" y="42261"/>
                  </a:lnTo>
                  <a:lnTo>
                    <a:pt x="7304" y="42050"/>
                  </a:lnTo>
                  <a:lnTo>
                    <a:pt x="7410" y="41910"/>
                  </a:lnTo>
                  <a:lnTo>
                    <a:pt x="7517" y="41699"/>
                  </a:lnTo>
                  <a:lnTo>
                    <a:pt x="7589" y="41629"/>
                  </a:lnTo>
                  <a:lnTo>
                    <a:pt x="7660" y="41523"/>
                  </a:lnTo>
                  <a:lnTo>
                    <a:pt x="7695" y="41593"/>
                  </a:lnTo>
                  <a:lnTo>
                    <a:pt x="7767" y="41664"/>
                  </a:lnTo>
                  <a:lnTo>
                    <a:pt x="7802" y="41699"/>
                  </a:lnTo>
                  <a:lnTo>
                    <a:pt x="7802" y="41699"/>
                  </a:lnTo>
                  <a:lnTo>
                    <a:pt x="7838" y="41699"/>
                  </a:lnTo>
                  <a:lnTo>
                    <a:pt x="7874" y="41699"/>
                  </a:lnTo>
                  <a:lnTo>
                    <a:pt x="7980" y="41593"/>
                  </a:lnTo>
                  <a:lnTo>
                    <a:pt x="8087" y="41453"/>
                  </a:lnTo>
                  <a:lnTo>
                    <a:pt x="8123" y="41277"/>
                  </a:lnTo>
                  <a:lnTo>
                    <a:pt x="8159" y="41136"/>
                  </a:lnTo>
                  <a:lnTo>
                    <a:pt x="8194" y="41031"/>
                  </a:lnTo>
                  <a:lnTo>
                    <a:pt x="8159" y="40961"/>
                  </a:lnTo>
                  <a:lnTo>
                    <a:pt x="8159" y="40855"/>
                  </a:lnTo>
                  <a:lnTo>
                    <a:pt x="8159" y="40714"/>
                  </a:lnTo>
                  <a:lnTo>
                    <a:pt x="8194" y="40574"/>
                  </a:lnTo>
                  <a:lnTo>
                    <a:pt x="8266" y="40433"/>
                  </a:lnTo>
                  <a:lnTo>
                    <a:pt x="8301" y="40328"/>
                  </a:lnTo>
                  <a:lnTo>
                    <a:pt x="8372" y="40257"/>
                  </a:lnTo>
                  <a:lnTo>
                    <a:pt x="8408" y="40257"/>
                  </a:lnTo>
                  <a:lnTo>
                    <a:pt x="8479" y="40292"/>
                  </a:lnTo>
                  <a:lnTo>
                    <a:pt x="8479" y="40328"/>
                  </a:lnTo>
                  <a:lnTo>
                    <a:pt x="8515" y="40398"/>
                  </a:lnTo>
                  <a:lnTo>
                    <a:pt x="8657" y="40679"/>
                  </a:lnTo>
                  <a:lnTo>
                    <a:pt x="8871" y="40855"/>
                  </a:lnTo>
                  <a:lnTo>
                    <a:pt x="8978" y="40961"/>
                  </a:lnTo>
                  <a:lnTo>
                    <a:pt x="9014" y="40996"/>
                  </a:lnTo>
                  <a:lnTo>
                    <a:pt x="9156" y="41066"/>
                  </a:lnTo>
                  <a:lnTo>
                    <a:pt x="9513" y="41277"/>
                  </a:lnTo>
                  <a:lnTo>
                    <a:pt x="9655" y="41277"/>
                  </a:lnTo>
                  <a:lnTo>
                    <a:pt x="9726" y="41242"/>
                  </a:lnTo>
                  <a:lnTo>
                    <a:pt x="9798" y="41207"/>
                  </a:lnTo>
                  <a:lnTo>
                    <a:pt x="9869" y="41136"/>
                  </a:lnTo>
                  <a:lnTo>
                    <a:pt x="9976" y="41066"/>
                  </a:lnTo>
                  <a:lnTo>
                    <a:pt x="10083" y="41066"/>
                  </a:lnTo>
                  <a:lnTo>
                    <a:pt x="10261" y="41101"/>
                  </a:lnTo>
                  <a:lnTo>
                    <a:pt x="10510" y="41207"/>
                  </a:lnTo>
                  <a:lnTo>
                    <a:pt x="10902" y="41523"/>
                  </a:lnTo>
                  <a:lnTo>
                    <a:pt x="11223" y="41769"/>
                  </a:lnTo>
                  <a:lnTo>
                    <a:pt x="11472" y="41980"/>
                  </a:lnTo>
                  <a:lnTo>
                    <a:pt x="11650" y="42191"/>
                  </a:lnTo>
                  <a:lnTo>
                    <a:pt x="11793" y="42261"/>
                  </a:lnTo>
                  <a:lnTo>
                    <a:pt x="12007" y="42297"/>
                  </a:lnTo>
                  <a:lnTo>
                    <a:pt x="12149" y="42297"/>
                  </a:lnTo>
                  <a:lnTo>
                    <a:pt x="12327" y="42367"/>
                  </a:lnTo>
                  <a:lnTo>
                    <a:pt x="12434" y="42402"/>
                  </a:lnTo>
                  <a:lnTo>
                    <a:pt x="12541" y="42508"/>
                  </a:lnTo>
                  <a:lnTo>
                    <a:pt x="12612" y="42683"/>
                  </a:lnTo>
                  <a:lnTo>
                    <a:pt x="12648" y="43000"/>
                  </a:lnTo>
                  <a:lnTo>
                    <a:pt x="12612" y="43633"/>
                  </a:lnTo>
                  <a:lnTo>
                    <a:pt x="12612" y="44160"/>
                  </a:lnTo>
                  <a:lnTo>
                    <a:pt x="12612" y="44336"/>
                  </a:lnTo>
                  <a:lnTo>
                    <a:pt x="12648" y="44512"/>
                  </a:lnTo>
                  <a:lnTo>
                    <a:pt x="12719" y="44687"/>
                  </a:lnTo>
                  <a:lnTo>
                    <a:pt x="12862" y="44828"/>
                  </a:lnTo>
                  <a:lnTo>
                    <a:pt x="13218" y="45180"/>
                  </a:lnTo>
                  <a:lnTo>
                    <a:pt x="13752" y="45777"/>
                  </a:lnTo>
                  <a:lnTo>
                    <a:pt x="14251" y="46410"/>
                  </a:lnTo>
                  <a:lnTo>
                    <a:pt x="14643" y="46762"/>
                  </a:lnTo>
                  <a:lnTo>
                    <a:pt x="14786" y="46867"/>
                  </a:lnTo>
                  <a:lnTo>
                    <a:pt x="14964" y="46938"/>
                  </a:lnTo>
                  <a:lnTo>
                    <a:pt x="15178" y="46938"/>
                  </a:lnTo>
                  <a:lnTo>
                    <a:pt x="15320" y="47008"/>
                  </a:lnTo>
                  <a:lnTo>
                    <a:pt x="15498" y="47043"/>
                  </a:lnTo>
                  <a:lnTo>
                    <a:pt x="15641" y="47113"/>
                  </a:lnTo>
                  <a:lnTo>
                    <a:pt x="15748" y="47289"/>
                  </a:lnTo>
                  <a:lnTo>
                    <a:pt x="15819" y="47500"/>
                  </a:lnTo>
                  <a:lnTo>
                    <a:pt x="15926" y="47852"/>
                  </a:lnTo>
                  <a:lnTo>
                    <a:pt x="16068" y="48168"/>
                  </a:lnTo>
                  <a:lnTo>
                    <a:pt x="16211" y="48520"/>
                  </a:lnTo>
                  <a:lnTo>
                    <a:pt x="16353" y="48836"/>
                  </a:lnTo>
                  <a:lnTo>
                    <a:pt x="16603" y="49364"/>
                  </a:lnTo>
                  <a:lnTo>
                    <a:pt x="16745" y="49575"/>
                  </a:lnTo>
                  <a:lnTo>
                    <a:pt x="16781" y="49645"/>
                  </a:lnTo>
                  <a:lnTo>
                    <a:pt x="16817" y="49891"/>
                  </a:lnTo>
                  <a:lnTo>
                    <a:pt x="16852" y="50137"/>
                  </a:lnTo>
                  <a:lnTo>
                    <a:pt x="16817" y="50348"/>
                  </a:lnTo>
                  <a:lnTo>
                    <a:pt x="16781" y="50629"/>
                  </a:lnTo>
                  <a:lnTo>
                    <a:pt x="16710" y="50946"/>
                  </a:lnTo>
                  <a:lnTo>
                    <a:pt x="16638" y="51122"/>
                  </a:lnTo>
                  <a:lnTo>
                    <a:pt x="16603" y="51262"/>
                  </a:lnTo>
                  <a:lnTo>
                    <a:pt x="16638" y="51368"/>
                  </a:lnTo>
                  <a:lnTo>
                    <a:pt x="16710" y="51473"/>
                  </a:lnTo>
                  <a:lnTo>
                    <a:pt x="16888" y="51719"/>
                  </a:lnTo>
                  <a:lnTo>
                    <a:pt x="17102" y="51895"/>
                  </a:lnTo>
                  <a:lnTo>
                    <a:pt x="17351" y="52106"/>
                  </a:lnTo>
                  <a:lnTo>
                    <a:pt x="17636" y="52317"/>
                  </a:lnTo>
                  <a:lnTo>
                    <a:pt x="17743" y="52493"/>
                  </a:lnTo>
                  <a:lnTo>
                    <a:pt x="17850" y="52634"/>
                  </a:lnTo>
                  <a:lnTo>
                    <a:pt x="17921" y="52809"/>
                  </a:lnTo>
                  <a:lnTo>
                    <a:pt x="17992" y="53020"/>
                  </a:lnTo>
                  <a:lnTo>
                    <a:pt x="18313" y="53794"/>
                  </a:lnTo>
                  <a:lnTo>
                    <a:pt x="18527" y="54497"/>
                  </a:lnTo>
                  <a:lnTo>
                    <a:pt x="18598" y="54919"/>
                  </a:lnTo>
                  <a:lnTo>
                    <a:pt x="18669" y="55306"/>
                  </a:lnTo>
                  <a:lnTo>
                    <a:pt x="18705" y="55763"/>
                  </a:lnTo>
                  <a:lnTo>
                    <a:pt x="18705" y="56290"/>
                  </a:lnTo>
                  <a:lnTo>
                    <a:pt x="18634" y="56782"/>
                  </a:lnTo>
                  <a:lnTo>
                    <a:pt x="18562" y="57310"/>
                  </a:lnTo>
                  <a:lnTo>
                    <a:pt x="18420" y="57732"/>
                  </a:lnTo>
                  <a:lnTo>
                    <a:pt x="18277" y="58189"/>
                  </a:lnTo>
                  <a:lnTo>
                    <a:pt x="18135" y="58646"/>
                  </a:lnTo>
                  <a:lnTo>
                    <a:pt x="18028" y="59033"/>
                  </a:lnTo>
                  <a:lnTo>
                    <a:pt x="17957" y="59455"/>
                  </a:lnTo>
                  <a:lnTo>
                    <a:pt x="17957" y="59806"/>
                  </a:lnTo>
                  <a:lnTo>
                    <a:pt x="18028" y="60228"/>
                  </a:lnTo>
                  <a:lnTo>
                    <a:pt x="18135" y="60650"/>
                  </a:lnTo>
                  <a:lnTo>
                    <a:pt x="18349" y="61142"/>
                  </a:lnTo>
                  <a:lnTo>
                    <a:pt x="18562" y="61670"/>
                  </a:lnTo>
                  <a:lnTo>
                    <a:pt x="18990" y="62619"/>
                  </a:lnTo>
                  <a:lnTo>
                    <a:pt x="19418" y="63498"/>
                  </a:lnTo>
                  <a:lnTo>
                    <a:pt x="19738" y="64342"/>
                  </a:lnTo>
                  <a:lnTo>
                    <a:pt x="20130" y="65186"/>
                  </a:lnTo>
                  <a:lnTo>
                    <a:pt x="20308" y="65572"/>
                  </a:lnTo>
                  <a:lnTo>
                    <a:pt x="20486" y="65889"/>
                  </a:lnTo>
                  <a:lnTo>
                    <a:pt x="20700" y="66170"/>
                  </a:lnTo>
                  <a:lnTo>
                    <a:pt x="20878" y="66381"/>
                  </a:lnTo>
                  <a:lnTo>
                    <a:pt x="21306" y="66592"/>
                  </a:lnTo>
                  <a:lnTo>
                    <a:pt x="21840" y="66803"/>
                  </a:lnTo>
                  <a:lnTo>
                    <a:pt x="22090" y="66873"/>
                  </a:lnTo>
                  <a:lnTo>
                    <a:pt x="22339" y="66979"/>
                  </a:lnTo>
                  <a:lnTo>
                    <a:pt x="22517" y="67154"/>
                  </a:lnTo>
                  <a:lnTo>
                    <a:pt x="22624" y="67330"/>
                  </a:lnTo>
                  <a:lnTo>
                    <a:pt x="22838" y="67717"/>
                  </a:lnTo>
                  <a:lnTo>
                    <a:pt x="23123" y="68209"/>
                  </a:lnTo>
                  <a:lnTo>
                    <a:pt x="23372" y="68702"/>
                  </a:lnTo>
                  <a:lnTo>
                    <a:pt x="23479" y="69018"/>
                  </a:lnTo>
                  <a:lnTo>
                    <a:pt x="23551" y="69264"/>
                  </a:lnTo>
                  <a:lnTo>
                    <a:pt x="23586" y="69651"/>
                  </a:lnTo>
                  <a:lnTo>
                    <a:pt x="23729" y="70038"/>
                  </a:lnTo>
                  <a:lnTo>
                    <a:pt x="23871" y="70389"/>
                  </a:lnTo>
                  <a:lnTo>
                    <a:pt x="24370" y="70741"/>
                  </a:lnTo>
                  <a:lnTo>
                    <a:pt x="24798" y="71092"/>
                  </a:lnTo>
                  <a:lnTo>
                    <a:pt x="24869" y="71585"/>
                  </a:lnTo>
                  <a:lnTo>
                    <a:pt x="24869" y="71796"/>
                  </a:lnTo>
                  <a:lnTo>
                    <a:pt x="24798" y="71831"/>
                  </a:lnTo>
                  <a:lnTo>
                    <a:pt x="24691" y="71901"/>
                  </a:lnTo>
                  <a:lnTo>
                    <a:pt x="24655" y="71971"/>
                  </a:lnTo>
                  <a:lnTo>
                    <a:pt x="24619" y="72042"/>
                  </a:lnTo>
                  <a:lnTo>
                    <a:pt x="24619" y="72147"/>
                  </a:lnTo>
                  <a:lnTo>
                    <a:pt x="24655" y="72217"/>
                  </a:lnTo>
                  <a:lnTo>
                    <a:pt x="25118" y="72569"/>
                  </a:lnTo>
                  <a:lnTo>
                    <a:pt x="25688" y="72850"/>
                  </a:lnTo>
                  <a:lnTo>
                    <a:pt x="25866" y="73061"/>
                  </a:lnTo>
                  <a:lnTo>
                    <a:pt x="26116" y="73413"/>
                  </a:lnTo>
                  <a:lnTo>
                    <a:pt x="26187" y="73554"/>
                  </a:lnTo>
                  <a:lnTo>
                    <a:pt x="26258" y="73729"/>
                  </a:lnTo>
                  <a:lnTo>
                    <a:pt x="26330" y="73905"/>
                  </a:lnTo>
                  <a:lnTo>
                    <a:pt x="26330" y="74081"/>
                  </a:lnTo>
                  <a:lnTo>
                    <a:pt x="26330" y="74327"/>
                  </a:lnTo>
                  <a:lnTo>
                    <a:pt x="26365" y="74468"/>
                  </a:lnTo>
                  <a:lnTo>
                    <a:pt x="26437" y="74608"/>
                  </a:lnTo>
                  <a:lnTo>
                    <a:pt x="26579" y="74784"/>
                  </a:lnTo>
                  <a:lnTo>
                    <a:pt x="27042" y="74960"/>
                  </a:lnTo>
                  <a:lnTo>
                    <a:pt x="27470" y="75136"/>
                  </a:lnTo>
                  <a:lnTo>
                    <a:pt x="27684" y="75276"/>
                  </a:lnTo>
                  <a:lnTo>
                    <a:pt x="27790" y="75276"/>
                  </a:lnTo>
                  <a:lnTo>
                    <a:pt x="27826" y="75312"/>
                  </a:lnTo>
                  <a:lnTo>
                    <a:pt x="27862" y="75347"/>
                  </a:lnTo>
                  <a:lnTo>
                    <a:pt x="27897" y="75382"/>
                  </a:lnTo>
                  <a:lnTo>
                    <a:pt x="27897" y="75523"/>
                  </a:lnTo>
                  <a:lnTo>
                    <a:pt x="27897" y="75769"/>
                  </a:lnTo>
                  <a:lnTo>
                    <a:pt x="27933" y="75909"/>
                  </a:lnTo>
                  <a:lnTo>
                    <a:pt x="27969" y="76015"/>
                  </a:lnTo>
                  <a:lnTo>
                    <a:pt x="28040" y="76050"/>
                  </a:lnTo>
                  <a:lnTo>
                    <a:pt x="28182" y="76050"/>
                  </a:lnTo>
                  <a:lnTo>
                    <a:pt x="28361" y="75980"/>
                  </a:lnTo>
                  <a:lnTo>
                    <a:pt x="28467" y="75909"/>
                  </a:lnTo>
                  <a:lnTo>
                    <a:pt x="28539" y="75839"/>
                  </a:lnTo>
                  <a:lnTo>
                    <a:pt x="28574" y="75733"/>
                  </a:lnTo>
                  <a:lnTo>
                    <a:pt x="28539" y="75628"/>
                  </a:lnTo>
                  <a:lnTo>
                    <a:pt x="28467" y="75382"/>
                  </a:lnTo>
                  <a:lnTo>
                    <a:pt x="28325" y="75171"/>
                  </a:lnTo>
                  <a:lnTo>
                    <a:pt x="28147" y="74995"/>
                  </a:lnTo>
                  <a:lnTo>
                    <a:pt x="27897" y="74749"/>
                  </a:lnTo>
                  <a:lnTo>
                    <a:pt x="27648" y="74362"/>
                  </a:lnTo>
                  <a:lnTo>
                    <a:pt x="27363" y="73975"/>
                  </a:lnTo>
                  <a:lnTo>
                    <a:pt x="27185" y="73589"/>
                  </a:lnTo>
                  <a:lnTo>
                    <a:pt x="27114" y="73343"/>
                  </a:lnTo>
                  <a:lnTo>
                    <a:pt x="27042" y="73167"/>
                  </a:lnTo>
                  <a:lnTo>
                    <a:pt x="26971" y="73026"/>
                  </a:lnTo>
                  <a:lnTo>
                    <a:pt x="26864" y="72921"/>
                  </a:lnTo>
                  <a:lnTo>
                    <a:pt x="26793" y="72886"/>
                  </a:lnTo>
                  <a:lnTo>
                    <a:pt x="26508" y="72499"/>
                  </a:lnTo>
                  <a:lnTo>
                    <a:pt x="25938" y="71725"/>
                  </a:lnTo>
                  <a:lnTo>
                    <a:pt x="25403" y="70952"/>
                  </a:lnTo>
                  <a:lnTo>
                    <a:pt x="25118" y="70565"/>
                  </a:lnTo>
                  <a:lnTo>
                    <a:pt x="25011" y="70354"/>
                  </a:lnTo>
                  <a:lnTo>
                    <a:pt x="24833" y="70002"/>
                  </a:lnTo>
                  <a:lnTo>
                    <a:pt x="24798" y="69827"/>
                  </a:lnTo>
                  <a:lnTo>
                    <a:pt x="24726" y="69651"/>
                  </a:lnTo>
                  <a:lnTo>
                    <a:pt x="24726" y="69510"/>
                  </a:lnTo>
                  <a:lnTo>
                    <a:pt x="24798" y="69405"/>
                  </a:lnTo>
                  <a:lnTo>
                    <a:pt x="24976" y="69264"/>
                  </a:lnTo>
                  <a:lnTo>
                    <a:pt x="25118" y="69194"/>
                  </a:lnTo>
                  <a:lnTo>
                    <a:pt x="25190" y="69159"/>
                  </a:lnTo>
                  <a:lnTo>
                    <a:pt x="25296" y="69194"/>
                  </a:lnTo>
                  <a:lnTo>
                    <a:pt x="25403" y="69264"/>
                  </a:lnTo>
                  <a:lnTo>
                    <a:pt x="25475" y="69440"/>
                  </a:lnTo>
                  <a:lnTo>
                    <a:pt x="25653" y="69791"/>
                  </a:lnTo>
                  <a:lnTo>
                    <a:pt x="25831" y="70178"/>
                  </a:lnTo>
                  <a:lnTo>
                    <a:pt x="25902" y="70284"/>
                  </a:lnTo>
                  <a:lnTo>
                    <a:pt x="25938" y="70424"/>
                  </a:lnTo>
                  <a:lnTo>
                    <a:pt x="25938" y="70565"/>
                  </a:lnTo>
                  <a:lnTo>
                    <a:pt x="25973" y="70706"/>
                  </a:lnTo>
                  <a:lnTo>
                    <a:pt x="25973" y="70917"/>
                  </a:lnTo>
                  <a:lnTo>
                    <a:pt x="26009" y="71057"/>
                  </a:lnTo>
                  <a:lnTo>
                    <a:pt x="26152" y="71198"/>
                  </a:lnTo>
                  <a:lnTo>
                    <a:pt x="26330" y="71338"/>
                  </a:lnTo>
                  <a:lnTo>
                    <a:pt x="26543" y="71549"/>
                  </a:lnTo>
                  <a:lnTo>
                    <a:pt x="26757" y="71831"/>
                  </a:lnTo>
                  <a:lnTo>
                    <a:pt x="27042" y="72112"/>
                  </a:lnTo>
                  <a:lnTo>
                    <a:pt x="27292" y="72464"/>
                  </a:lnTo>
                  <a:lnTo>
                    <a:pt x="27719" y="73026"/>
                  </a:lnTo>
                  <a:lnTo>
                    <a:pt x="27969" y="73413"/>
                  </a:lnTo>
                  <a:lnTo>
                    <a:pt x="28111" y="73589"/>
                  </a:lnTo>
                  <a:lnTo>
                    <a:pt x="28361" y="73835"/>
                  </a:lnTo>
                  <a:lnTo>
                    <a:pt x="28752" y="74151"/>
                  </a:lnTo>
                  <a:lnTo>
                    <a:pt x="29109" y="74503"/>
                  </a:lnTo>
                  <a:lnTo>
                    <a:pt x="29501" y="74819"/>
                  </a:lnTo>
                  <a:lnTo>
                    <a:pt x="29786" y="75101"/>
                  </a:lnTo>
                  <a:lnTo>
                    <a:pt x="30071" y="75382"/>
                  </a:lnTo>
                  <a:lnTo>
                    <a:pt x="30320" y="75769"/>
                  </a:lnTo>
                  <a:lnTo>
                    <a:pt x="30570" y="76155"/>
                  </a:lnTo>
                  <a:lnTo>
                    <a:pt x="30890" y="76472"/>
                  </a:lnTo>
                  <a:lnTo>
                    <a:pt x="31033" y="76612"/>
                  </a:lnTo>
                  <a:lnTo>
                    <a:pt x="31104" y="76718"/>
                  </a:lnTo>
                  <a:lnTo>
                    <a:pt x="31140" y="76859"/>
                  </a:lnTo>
                  <a:lnTo>
                    <a:pt x="31104" y="77070"/>
                  </a:lnTo>
                  <a:lnTo>
                    <a:pt x="30997" y="77351"/>
                  </a:lnTo>
                  <a:lnTo>
                    <a:pt x="30890" y="77562"/>
                  </a:lnTo>
                  <a:lnTo>
                    <a:pt x="30855" y="77632"/>
                  </a:lnTo>
                  <a:lnTo>
                    <a:pt x="30819" y="77738"/>
                  </a:lnTo>
                  <a:lnTo>
                    <a:pt x="30819" y="77773"/>
                  </a:lnTo>
                  <a:lnTo>
                    <a:pt x="30855" y="77878"/>
                  </a:lnTo>
                  <a:lnTo>
                    <a:pt x="30997" y="78124"/>
                  </a:lnTo>
                  <a:lnTo>
                    <a:pt x="31318" y="78441"/>
                  </a:lnTo>
                  <a:lnTo>
                    <a:pt x="31817" y="78898"/>
                  </a:lnTo>
                  <a:lnTo>
                    <a:pt x="32351" y="79285"/>
                  </a:lnTo>
                  <a:lnTo>
                    <a:pt x="32636" y="79531"/>
                  </a:lnTo>
                  <a:lnTo>
                    <a:pt x="33028" y="79707"/>
                  </a:lnTo>
                  <a:lnTo>
                    <a:pt x="33456" y="79917"/>
                  </a:lnTo>
                  <a:lnTo>
                    <a:pt x="33954" y="80093"/>
                  </a:lnTo>
                  <a:lnTo>
                    <a:pt x="34845" y="80480"/>
                  </a:lnTo>
                  <a:lnTo>
                    <a:pt x="35522" y="80761"/>
                  </a:lnTo>
                  <a:lnTo>
                    <a:pt x="36128" y="81113"/>
                  </a:lnTo>
                  <a:lnTo>
                    <a:pt x="36805" y="81535"/>
                  </a:lnTo>
                  <a:lnTo>
                    <a:pt x="37161" y="81711"/>
                  </a:lnTo>
                  <a:lnTo>
                    <a:pt x="37446" y="81851"/>
                  </a:lnTo>
                  <a:lnTo>
                    <a:pt x="37553" y="81886"/>
                  </a:lnTo>
                  <a:lnTo>
                    <a:pt x="37660" y="81886"/>
                  </a:lnTo>
                  <a:lnTo>
                    <a:pt x="37731" y="81886"/>
                  </a:lnTo>
                  <a:lnTo>
                    <a:pt x="37802" y="81816"/>
                  </a:lnTo>
                  <a:lnTo>
                    <a:pt x="38052" y="81500"/>
                  </a:lnTo>
                  <a:lnTo>
                    <a:pt x="38372" y="81254"/>
                  </a:lnTo>
                  <a:lnTo>
                    <a:pt x="38515" y="81113"/>
                  </a:lnTo>
                  <a:lnTo>
                    <a:pt x="38729" y="81043"/>
                  </a:lnTo>
                  <a:lnTo>
                    <a:pt x="38836" y="81007"/>
                  </a:lnTo>
                  <a:lnTo>
                    <a:pt x="38942" y="81043"/>
                  </a:lnTo>
                  <a:lnTo>
                    <a:pt x="39085" y="81183"/>
                  </a:lnTo>
                  <a:lnTo>
                    <a:pt x="39228" y="81394"/>
                  </a:lnTo>
                  <a:lnTo>
                    <a:pt x="39299" y="81464"/>
                  </a:lnTo>
                  <a:lnTo>
                    <a:pt x="39441" y="81570"/>
                  </a:lnTo>
                  <a:lnTo>
                    <a:pt x="39584" y="81640"/>
                  </a:lnTo>
                  <a:lnTo>
                    <a:pt x="39762" y="81640"/>
                  </a:lnTo>
                  <a:lnTo>
                    <a:pt x="39976" y="81711"/>
                  </a:lnTo>
                  <a:lnTo>
                    <a:pt x="40225" y="81816"/>
                  </a:lnTo>
                  <a:lnTo>
                    <a:pt x="40403" y="81922"/>
                  </a:lnTo>
                  <a:lnTo>
                    <a:pt x="40617" y="82062"/>
                  </a:lnTo>
                  <a:lnTo>
                    <a:pt x="40973" y="82379"/>
                  </a:lnTo>
                  <a:lnTo>
                    <a:pt x="41258" y="82660"/>
                  </a:lnTo>
                  <a:lnTo>
                    <a:pt x="41579" y="82906"/>
                  </a:lnTo>
                  <a:lnTo>
                    <a:pt x="42114" y="83152"/>
                  </a:lnTo>
                  <a:lnTo>
                    <a:pt x="42612" y="83398"/>
                  </a:lnTo>
                  <a:lnTo>
                    <a:pt x="42933" y="83574"/>
                  </a:lnTo>
                  <a:lnTo>
                    <a:pt x="43004" y="83574"/>
                  </a:lnTo>
                  <a:lnTo>
                    <a:pt x="43111" y="83539"/>
                  </a:lnTo>
                  <a:lnTo>
                    <a:pt x="43289" y="83504"/>
                  </a:lnTo>
                  <a:lnTo>
                    <a:pt x="43432" y="83433"/>
                  </a:lnTo>
                  <a:lnTo>
                    <a:pt x="43503" y="83433"/>
                  </a:lnTo>
                  <a:lnTo>
                    <a:pt x="43574" y="83433"/>
                  </a:lnTo>
                  <a:lnTo>
                    <a:pt x="43646" y="83433"/>
                  </a:lnTo>
                  <a:lnTo>
                    <a:pt x="43717" y="83469"/>
                  </a:lnTo>
                  <a:lnTo>
                    <a:pt x="43824" y="83539"/>
                  </a:lnTo>
                  <a:lnTo>
                    <a:pt x="43895" y="83644"/>
                  </a:lnTo>
                  <a:lnTo>
                    <a:pt x="44002" y="83785"/>
                  </a:lnTo>
                  <a:lnTo>
                    <a:pt x="44144" y="83961"/>
                  </a:lnTo>
                  <a:lnTo>
                    <a:pt x="44465" y="84629"/>
                  </a:lnTo>
                  <a:lnTo>
                    <a:pt x="44714" y="85086"/>
                  </a:lnTo>
                  <a:lnTo>
                    <a:pt x="44964" y="85367"/>
                  </a:lnTo>
                  <a:lnTo>
                    <a:pt x="45213" y="85684"/>
                  </a:lnTo>
                  <a:lnTo>
                    <a:pt x="45391" y="85895"/>
                  </a:lnTo>
                  <a:lnTo>
                    <a:pt x="45712" y="86106"/>
                  </a:lnTo>
                  <a:lnTo>
                    <a:pt x="46033" y="86387"/>
                  </a:lnTo>
                  <a:lnTo>
                    <a:pt x="46425" y="86633"/>
                  </a:lnTo>
                  <a:lnTo>
                    <a:pt x="47066" y="87055"/>
                  </a:lnTo>
                  <a:lnTo>
                    <a:pt x="47422" y="87336"/>
                  </a:lnTo>
                  <a:lnTo>
                    <a:pt x="47636" y="87512"/>
                  </a:lnTo>
                  <a:lnTo>
                    <a:pt x="48064" y="87758"/>
                  </a:lnTo>
                  <a:lnTo>
                    <a:pt x="48313" y="87864"/>
                  </a:lnTo>
                  <a:lnTo>
                    <a:pt x="48562" y="87934"/>
                  </a:lnTo>
                  <a:lnTo>
                    <a:pt x="48847" y="87934"/>
                  </a:lnTo>
                  <a:lnTo>
                    <a:pt x="49097" y="87899"/>
                  </a:lnTo>
                  <a:lnTo>
                    <a:pt x="49311" y="87758"/>
                  </a:lnTo>
                  <a:lnTo>
                    <a:pt x="49524" y="87653"/>
                  </a:lnTo>
                  <a:lnTo>
                    <a:pt x="49667" y="87547"/>
                  </a:lnTo>
                  <a:lnTo>
                    <a:pt x="49809" y="87442"/>
                  </a:lnTo>
                  <a:lnTo>
                    <a:pt x="49916" y="87371"/>
                  </a:lnTo>
                  <a:lnTo>
                    <a:pt x="50059" y="87336"/>
                  </a:lnTo>
                  <a:lnTo>
                    <a:pt x="50237" y="87371"/>
                  </a:lnTo>
                  <a:lnTo>
                    <a:pt x="50486" y="87477"/>
                  </a:lnTo>
                  <a:lnTo>
                    <a:pt x="50665" y="87582"/>
                  </a:lnTo>
                  <a:lnTo>
                    <a:pt x="50878" y="87653"/>
                  </a:lnTo>
                  <a:lnTo>
                    <a:pt x="51021" y="87688"/>
                  </a:lnTo>
                  <a:lnTo>
                    <a:pt x="51199" y="87723"/>
                  </a:lnTo>
                  <a:lnTo>
                    <a:pt x="51342" y="87758"/>
                  </a:lnTo>
                  <a:lnTo>
                    <a:pt x="51413" y="87793"/>
                  </a:lnTo>
                  <a:lnTo>
                    <a:pt x="51484" y="87934"/>
                  </a:lnTo>
                  <a:lnTo>
                    <a:pt x="51520" y="88075"/>
                  </a:lnTo>
                  <a:lnTo>
                    <a:pt x="51520" y="88250"/>
                  </a:lnTo>
                  <a:lnTo>
                    <a:pt x="51627" y="88426"/>
                  </a:lnTo>
                  <a:lnTo>
                    <a:pt x="51733" y="88637"/>
                  </a:lnTo>
                  <a:lnTo>
                    <a:pt x="51876" y="88848"/>
                  </a:lnTo>
                  <a:lnTo>
                    <a:pt x="51947" y="89059"/>
                  </a:lnTo>
                  <a:lnTo>
                    <a:pt x="51947" y="89305"/>
                  </a:lnTo>
                  <a:lnTo>
                    <a:pt x="51947" y="89481"/>
                  </a:lnTo>
                  <a:lnTo>
                    <a:pt x="51876" y="89586"/>
                  </a:lnTo>
                  <a:lnTo>
                    <a:pt x="51769" y="89727"/>
                  </a:lnTo>
                  <a:lnTo>
                    <a:pt x="51627" y="89903"/>
                  </a:lnTo>
                  <a:lnTo>
                    <a:pt x="50950" y="90606"/>
                  </a:lnTo>
                  <a:lnTo>
                    <a:pt x="50201" y="91380"/>
                  </a:lnTo>
                  <a:lnTo>
                    <a:pt x="49881" y="91766"/>
                  </a:lnTo>
                  <a:lnTo>
                    <a:pt x="49596" y="92118"/>
                  </a:lnTo>
                  <a:lnTo>
                    <a:pt x="49346" y="92364"/>
                  </a:lnTo>
                  <a:lnTo>
                    <a:pt x="49239" y="92610"/>
                  </a:lnTo>
                  <a:lnTo>
                    <a:pt x="49239" y="92821"/>
                  </a:lnTo>
                  <a:lnTo>
                    <a:pt x="49239" y="93102"/>
                  </a:lnTo>
                  <a:lnTo>
                    <a:pt x="49275" y="93419"/>
                  </a:lnTo>
                  <a:lnTo>
                    <a:pt x="49346" y="93700"/>
                  </a:lnTo>
                  <a:lnTo>
                    <a:pt x="49524" y="94263"/>
                  </a:lnTo>
                  <a:lnTo>
                    <a:pt x="49560" y="94474"/>
                  </a:lnTo>
                  <a:lnTo>
                    <a:pt x="49382" y="94614"/>
                  </a:lnTo>
                  <a:lnTo>
                    <a:pt x="49061" y="95001"/>
                  </a:lnTo>
                  <a:lnTo>
                    <a:pt x="48919" y="95212"/>
                  </a:lnTo>
                  <a:lnTo>
                    <a:pt x="48812" y="95458"/>
                  </a:lnTo>
                  <a:lnTo>
                    <a:pt x="48776" y="95634"/>
                  </a:lnTo>
                  <a:lnTo>
                    <a:pt x="48776" y="95739"/>
                  </a:lnTo>
                  <a:lnTo>
                    <a:pt x="48776" y="95880"/>
                  </a:lnTo>
                  <a:lnTo>
                    <a:pt x="48812" y="95985"/>
                  </a:lnTo>
                  <a:lnTo>
                    <a:pt x="48990" y="96196"/>
                  </a:lnTo>
                  <a:lnTo>
                    <a:pt x="49239" y="96513"/>
                  </a:lnTo>
                  <a:lnTo>
                    <a:pt x="49560" y="96794"/>
                  </a:lnTo>
                  <a:lnTo>
                    <a:pt x="49916" y="97146"/>
                  </a:lnTo>
                  <a:lnTo>
                    <a:pt x="50308" y="97497"/>
                  </a:lnTo>
                  <a:lnTo>
                    <a:pt x="50665" y="97954"/>
                  </a:lnTo>
                  <a:lnTo>
                    <a:pt x="50843" y="98200"/>
                  </a:lnTo>
                  <a:lnTo>
                    <a:pt x="50985" y="98447"/>
                  </a:lnTo>
                  <a:lnTo>
                    <a:pt x="51163" y="98763"/>
                  </a:lnTo>
                  <a:lnTo>
                    <a:pt x="51270" y="99044"/>
                  </a:lnTo>
                  <a:lnTo>
                    <a:pt x="51448" y="99607"/>
                  </a:lnTo>
                  <a:lnTo>
                    <a:pt x="51627" y="100029"/>
                  </a:lnTo>
                  <a:lnTo>
                    <a:pt x="51769" y="100380"/>
                  </a:lnTo>
                  <a:lnTo>
                    <a:pt x="51947" y="100627"/>
                  </a:lnTo>
                  <a:lnTo>
                    <a:pt x="52304" y="101084"/>
                  </a:lnTo>
                  <a:lnTo>
                    <a:pt x="52838" y="101611"/>
                  </a:lnTo>
                  <a:lnTo>
                    <a:pt x="53052" y="101822"/>
                  </a:lnTo>
                  <a:lnTo>
                    <a:pt x="53266" y="101963"/>
                  </a:lnTo>
                  <a:lnTo>
                    <a:pt x="53586" y="102103"/>
                  </a:lnTo>
                  <a:lnTo>
                    <a:pt x="53871" y="102244"/>
                  </a:lnTo>
                  <a:lnTo>
                    <a:pt x="54548" y="102525"/>
                  </a:lnTo>
                  <a:lnTo>
                    <a:pt x="55225" y="102771"/>
                  </a:lnTo>
                  <a:lnTo>
                    <a:pt x="55902" y="103017"/>
                  </a:lnTo>
                  <a:lnTo>
                    <a:pt x="56401" y="103299"/>
                  </a:lnTo>
                  <a:lnTo>
                    <a:pt x="56615" y="103404"/>
                  </a:lnTo>
                  <a:lnTo>
                    <a:pt x="56757" y="103510"/>
                  </a:lnTo>
                  <a:lnTo>
                    <a:pt x="56828" y="103650"/>
                  </a:lnTo>
                  <a:lnTo>
                    <a:pt x="56864" y="103756"/>
                  </a:lnTo>
                  <a:lnTo>
                    <a:pt x="56793" y="104213"/>
                  </a:lnTo>
                  <a:lnTo>
                    <a:pt x="56757" y="104635"/>
                  </a:lnTo>
                  <a:lnTo>
                    <a:pt x="56757" y="105057"/>
                  </a:lnTo>
                  <a:lnTo>
                    <a:pt x="56828" y="105373"/>
                  </a:lnTo>
                  <a:lnTo>
                    <a:pt x="56900" y="105619"/>
                  </a:lnTo>
                  <a:lnTo>
                    <a:pt x="56935" y="105725"/>
                  </a:lnTo>
                  <a:lnTo>
                    <a:pt x="56935" y="105830"/>
                  </a:lnTo>
                  <a:lnTo>
                    <a:pt x="56900" y="105900"/>
                  </a:lnTo>
                  <a:lnTo>
                    <a:pt x="56793" y="106217"/>
                  </a:lnTo>
                  <a:lnTo>
                    <a:pt x="56686" y="106674"/>
                  </a:lnTo>
                  <a:lnTo>
                    <a:pt x="56650" y="107166"/>
                  </a:lnTo>
                  <a:lnTo>
                    <a:pt x="56579" y="107447"/>
                  </a:lnTo>
                  <a:lnTo>
                    <a:pt x="56472" y="107694"/>
                  </a:lnTo>
                  <a:lnTo>
                    <a:pt x="56365" y="108151"/>
                  </a:lnTo>
                  <a:lnTo>
                    <a:pt x="56330" y="108537"/>
                  </a:lnTo>
                  <a:lnTo>
                    <a:pt x="56294" y="108748"/>
                  </a:lnTo>
                  <a:lnTo>
                    <a:pt x="56152" y="108748"/>
                  </a:lnTo>
                  <a:lnTo>
                    <a:pt x="55902" y="108713"/>
                  </a:lnTo>
                  <a:lnTo>
                    <a:pt x="55724" y="108713"/>
                  </a:lnTo>
                  <a:lnTo>
                    <a:pt x="55617" y="108748"/>
                  </a:lnTo>
                  <a:lnTo>
                    <a:pt x="55546" y="108784"/>
                  </a:lnTo>
                  <a:lnTo>
                    <a:pt x="55546" y="108854"/>
                  </a:lnTo>
                  <a:lnTo>
                    <a:pt x="55902" y="109065"/>
                  </a:lnTo>
                  <a:lnTo>
                    <a:pt x="56223" y="109241"/>
                  </a:lnTo>
                  <a:lnTo>
                    <a:pt x="56258" y="109416"/>
                  </a:lnTo>
                  <a:lnTo>
                    <a:pt x="56223" y="109627"/>
                  </a:lnTo>
                  <a:lnTo>
                    <a:pt x="56187" y="109768"/>
                  </a:lnTo>
                  <a:lnTo>
                    <a:pt x="56152" y="109874"/>
                  </a:lnTo>
                  <a:lnTo>
                    <a:pt x="55973" y="110049"/>
                  </a:lnTo>
                  <a:lnTo>
                    <a:pt x="55795" y="110190"/>
                  </a:lnTo>
                  <a:lnTo>
                    <a:pt x="55795" y="110506"/>
                  </a:lnTo>
                  <a:lnTo>
                    <a:pt x="55902" y="110893"/>
                  </a:lnTo>
                  <a:lnTo>
                    <a:pt x="55973" y="111034"/>
                  </a:lnTo>
                  <a:lnTo>
                    <a:pt x="55973" y="111104"/>
                  </a:lnTo>
                  <a:lnTo>
                    <a:pt x="55973" y="111174"/>
                  </a:lnTo>
                  <a:lnTo>
                    <a:pt x="55938" y="111245"/>
                  </a:lnTo>
                  <a:lnTo>
                    <a:pt x="55866" y="111491"/>
                  </a:lnTo>
                  <a:lnTo>
                    <a:pt x="55795" y="111737"/>
                  </a:lnTo>
                  <a:lnTo>
                    <a:pt x="55546" y="112159"/>
                  </a:lnTo>
                  <a:lnTo>
                    <a:pt x="55225" y="112721"/>
                  </a:lnTo>
                  <a:lnTo>
                    <a:pt x="55011" y="112932"/>
                  </a:lnTo>
                  <a:lnTo>
                    <a:pt x="54869" y="113073"/>
                  </a:lnTo>
                  <a:lnTo>
                    <a:pt x="54798" y="113179"/>
                  </a:lnTo>
                  <a:lnTo>
                    <a:pt x="54762" y="113249"/>
                  </a:lnTo>
                  <a:lnTo>
                    <a:pt x="54869" y="113354"/>
                  </a:lnTo>
                  <a:lnTo>
                    <a:pt x="54940" y="113389"/>
                  </a:lnTo>
                  <a:lnTo>
                    <a:pt x="55011" y="113425"/>
                  </a:lnTo>
                  <a:lnTo>
                    <a:pt x="55047" y="113460"/>
                  </a:lnTo>
                  <a:lnTo>
                    <a:pt x="55047" y="113460"/>
                  </a:lnTo>
                  <a:lnTo>
                    <a:pt x="55011" y="113495"/>
                  </a:lnTo>
                  <a:lnTo>
                    <a:pt x="54904" y="113565"/>
                  </a:lnTo>
                  <a:lnTo>
                    <a:pt x="54833" y="113565"/>
                  </a:lnTo>
                  <a:lnTo>
                    <a:pt x="54798" y="113600"/>
                  </a:lnTo>
                  <a:lnTo>
                    <a:pt x="54798" y="113671"/>
                  </a:lnTo>
                  <a:lnTo>
                    <a:pt x="55011" y="113882"/>
                  </a:lnTo>
                  <a:lnTo>
                    <a:pt x="55118" y="114128"/>
                  </a:lnTo>
                  <a:lnTo>
                    <a:pt x="54904" y="114304"/>
                  </a:lnTo>
                  <a:lnTo>
                    <a:pt x="54691" y="114479"/>
                  </a:lnTo>
                  <a:lnTo>
                    <a:pt x="54726" y="114620"/>
                  </a:lnTo>
                  <a:lnTo>
                    <a:pt x="54726" y="115007"/>
                  </a:lnTo>
                  <a:lnTo>
                    <a:pt x="54726" y="115218"/>
                  </a:lnTo>
                  <a:lnTo>
                    <a:pt x="54762" y="115429"/>
                  </a:lnTo>
                  <a:lnTo>
                    <a:pt x="54762" y="115499"/>
                  </a:lnTo>
                  <a:lnTo>
                    <a:pt x="54726" y="115640"/>
                  </a:lnTo>
                  <a:lnTo>
                    <a:pt x="54691" y="115710"/>
                  </a:lnTo>
                  <a:lnTo>
                    <a:pt x="54619" y="115745"/>
                  </a:lnTo>
                  <a:lnTo>
                    <a:pt x="54441" y="115851"/>
                  </a:lnTo>
                  <a:lnTo>
                    <a:pt x="54263" y="115921"/>
                  </a:lnTo>
                  <a:lnTo>
                    <a:pt x="54156" y="115956"/>
                  </a:lnTo>
                  <a:lnTo>
                    <a:pt x="54121" y="115991"/>
                  </a:lnTo>
                  <a:lnTo>
                    <a:pt x="54121" y="116062"/>
                  </a:lnTo>
                  <a:lnTo>
                    <a:pt x="54263" y="116167"/>
                  </a:lnTo>
                  <a:lnTo>
                    <a:pt x="54406" y="116308"/>
                  </a:lnTo>
                  <a:lnTo>
                    <a:pt x="54477" y="116448"/>
                  </a:lnTo>
                  <a:lnTo>
                    <a:pt x="54477" y="116519"/>
                  </a:lnTo>
                  <a:lnTo>
                    <a:pt x="54441" y="116554"/>
                  </a:lnTo>
                  <a:lnTo>
                    <a:pt x="54370" y="116589"/>
                  </a:lnTo>
                  <a:lnTo>
                    <a:pt x="54263" y="116589"/>
                  </a:lnTo>
                  <a:lnTo>
                    <a:pt x="54228" y="116589"/>
                  </a:lnTo>
                  <a:lnTo>
                    <a:pt x="54228" y="116589"/>
                  </a:lnTo>
                  <a:lnTo>
                    <a:pt x="54156" y="116624"/>
                  </a:lnTo>
                  <a:lnTo>
                    <a:pt x="54228" y="116694"/>
                  </a:lnTo>
                  <a:lnTo>
                    <a:pt x="54263" y="116765"/>
                  </a:lnTo>
                  <a:lnTo>
                    <a:pt x="54334" y="116835"/>
                  </a:lnTo>
                  <a:lnTo>
                    <a:pt x="54334" y="116835"/>
                  </a:lnTo>
                  <a:lnTo>
                    <a:pt x="54370" y="116870"/>
                  </a:lnTo>
                  <a:lnTo>
                    <a:pt x="54334" y="116905"/>
                  </a:lnTo>
                  <a:lnTo>
                    <a:pt x="54299" y="116976"/>
                  </a:lnTo>
                  <a:lnTo>
                    <a:pt x="54049" y="117046"/>
                  </a:lnTo>
                  <a:lnTo>
                    <a:pt x="53836" y="117187"/>
                  </a:lnTo>
                  <a:lnTo>
                    <a:pt x="53764" y="117222"/>
                  </a:lnTo>
                  <a:lnTo>
                    <a:pt x="53729" y="117292"/>
                  </a:lnTo>
                  <a:lnTo>
                    <a:pt x="53764" y="117363"/>
                  </a:lnTo>
                  <a:lnTo>
                    <a:pt x="53836" y="117468"/>
                  </a:lnTo>
                  <a:lnTo>
                    <a:pt x="53942" y="117538"/>
                  </a:lnTo>
                  <a:lnTo>
                    <a:pt x="53978" y="117573"/>
                  </a:lnTo>
                  <a:lnTo>
                    <a:pt x="54014" y="117573"/>
                  </a:lnTo>
                  <a:lnTo>
                    <a:pt x="54049" y="117573"/>
                  </a:lnTo>
                  <a:lnTo>
                    <a:pt x="54085" y="117433"/>
                  </a:lnTo>
                  <a:lnTo>
                    <a:pt x="54228" y="117327"/>
                  </a:lnTo>
                  <a:lnTo>
                    <a:pt x="54370" y="117257"/>
                  </a:lnTo>
                  <a:lnTo>
                    <a:pt x="54477" y="117222"/>
                  </a:lnTo>
                  <a:lnTo>
                    <a:pt x="54513" y="117257"/>
                  </a:lnTo>
                  <a:lnTo>
                    <a:pt x="54548" y="117292"/>
                  </a:lnTo>
                  <a:lnTo>
                    <a:pt x="54513" y="117327"/>
                  </a:lnTo>
                  <a:lnTo>
                    <a:pt x="54513" y="117398"/>
                  </a:lnTo>
                  <a:lnTo>
                    <a:pt x="54334" y="117573"/>
                  </a:lnTo>
                  <a:lnTo>
                    <a:pt x="54156" y="117679"/>
                  </a:lnTo>
                  <a:lnTo>
                    <a:pt x="54334" y="117890"/>
                  </a:lnTo>
                  <a:lnTo>
                    <a:pt x="54441" y="118136"/>
                  </a:lnTo>
                  <a:lnTo>
                    <a:pt x="54299" y="118206"/>
                  </a:lnTo>
                  <a:lnTo>
                    <a:pt x="54156" y="118347"/>
                  </a:lnTo>
                  <a:lnTo>
                    <a:pt x="54263" y="118488"/>
                  </a:lnTo>
                  <a:lnTo>
                    <a:pt x="54370" y="118558"/>
                  </a:lnTo>
                  <a:lnTo>
                    <a:pt x="54299" y="118663"/>
                  </a:lnTo>
                  <a:lnTo>
                    <a:pt x="54228" y="118769"/>
                  </a:lnTo>
                  <a:lnTo>
                    <a:pt x="54334" y="118839"/>
                  </a:lnTo>
                  <a:lnTo>
                    <a:pt x="54441" y="118910"/>
                  </a:lnTo>
                  <a:lnTo>
                    <a:pt x="54691" y="119015"/>
                  </a:lnTo>
                  <a:lnTo>
                    <a:pt x="55225" y="119226"/>
                  </a:lnTo>
                  <a:lnTo>
                    <a:pt x="55795" y="119507"/>
                  </a:lnTo>
                  <a:lnTo>
                    <a:pt x="56152" y="119613"/>
                  </a:lnTo>
                  <a:lnTo>
                    <a:pt x="56294" y="119648"/>
                  </a:lnTo>
                  <a:lnTo>
                    <a:pt x="56365" y="119683"/>
                  </a:lnTo>
                  <a:lnTo>
                    <a:pt x="56401" y="119718"/>
                  </a:lnTo>
                  <a:lnTo>
                    <a:pt x="56365" y="119753"/>
                  </a:lnTo>
                  <a:lnTo>
                    <a:pt x="56437" y="119753"/>
                  </a:lnTo>
                  <a:lnTo>
                    <a:pt x="56437" y="119753"/>
                  </a:lnTo>
                  <a:lnTo>
                    <a:pt x="56508" y="119789"/>
                  </a:lnTo>
                  <a:lnTo>
                    <a:pt x="56650" y="119789"/>
                  </a:lnTo>
                  <a:lnTo>
                    <a:pt x="56828" y="119824"/>
                  </a:lnTo>
                  <a:lnTo>
                    <a:pt x="57363" y="119859"/>
                  </a:lnTo>
                  <a:lnTo>
                    <a:pt x="57897" y="119894"/>
                  </a:lnTo>
                  <a:lnTo>
                    <a:pt x="58396" y="119929"/>
                  </a:lnTo>
                  <a:lnTo>
                    <a:pt x="58752" y="119999"/>
                  </a:lnTo>
                  <a:lnTo>
                    <a:pt x="59002" y="119999"/>
                  </a:lnTo>
                  <a:lnTo>
                    <a:pt x="59109" y="119964"/>
                  </a:lnTo>
                  <a:lnTo>
                    <a:pt x="59251" y="119929"/>
                  </a:lnTo>
                  <a:lnTo>
                    <a:pt x="59536" y="119824"/>
                  </a:lnTo>
                  <a:lnTo>
                    <a:pt x="60035" y="119718"/>
                  </a:lnTo>
                  <a:lnTo>
                    <a:pt x="60320" y="119753"/>
                  </a:lnTo>
                  <a:lnTo>
                    <a:pt x="60534" y="119753"/>
                  </a:lnTo>
                  <a:lnTo>
                    <a:pt x="60676" y="119753"/>
                  </a:lnTo>
                  <a:lnTo>
                    <a:pt x="60855" y="119753"/>
                  </a:lnTo>
                  <a:lnTo>
                    <a:pt x="61033" y="119718"/>
                  </a:lnTo>
                  <a:lnTo>
                    <a:pt x="61033" y="119718"/>
                  </a:lnTo>
                  <a:close/>
                  <a:moveTo>
                    <a:pt x="99477" y="14872"/>
                  </a:moveTo>
                  <a:lnTo>
                    <a:pt x="100118" y="15435"/>
                  </a:lnTo>
                  <a:lnTo>
                    <a:pt x="100760" y="15997"/>
                  </a:lnTo>
                  <a:lnTo>
                    <a:pt x="101365" y="16560"/>
                  </a:lnTo>
                  <a:lnTo>
                    <a:pt x="101971" y="17157"/>
                  </a:lnTo>
                  <a:lnTo>
                    <a:pt x="102007" y="17193"/>
                  </a:lnTo>
                  <a:lnTo>
                    <a:pt x="102007" y="17193"/>
                  </a:lnTo>
                  <a:lnTo>
                    <a:pt x="102007" y="17228"/>
                  </a:lnTo>
                  <a:lnTo>
                    <a:pt x="102434" y="17685"/>
                  </a:lnTo>
                  <a:lnTo>
                    <a:pt x="102897" y="18107"/>
                  </a:lnTo>
                  <a:lnTo>
                    <a:pt x="103182" y="18388"/>
                  </a:lnTo>
                  <a:lnTo>
                    <a:pt x="103467" y="18669"/>
                  </a:lnTo>
                  <a:lnTo>
                    <a:pt x="103539" y="18775"/>
                  </a:lnTo>
                  <a:lnTo>
                    <a:pt x="103646" y="18880"/>
                  </a:lnTo>
                  <a:lnTo>
                    <a:pt x="103859" y="19126"/>
                  </a:lnTo>
                  <a:lnTo>
                    <a:pt x="104109" y="19408"/>
                  </a:lnTo>
                  <a:lnTo>
                    <a:pt x="104358" y="19654"/>
                  </a:lnTo>
                  <a:lnTo>
                    <a:pt x="104465" y="19830"/>
                  </a:lnTo>
                  <a:lnTo>
                    <a:pt x="104572" y="19935"/>
                  </a:lnTo>
                  <a:lnTo>
                    <a:pt x="104643" y="20076"/>
                  </a:lnTo>
                  <a:lnTo>
                    <a:pt x="104643" y="20146"/>
                  </a:lnTo>
                  <a:lnTo>
                    <a:pt x="104643" y="20146"/>
                  </a:lnTo>
                  <a:lnTo>
                    <a:pt x="104643" y="20146"/>
                  </a:lnTo>
                  <a:lnTo>
                    <a:pt x="104608" y="20146"/>
                  </a:lnTo>
                  <a:lnTo>
                    <a:pt x="104465" y="19900"/>
                  </a:lnTo>
                  <a:lnTo>
                    <a:pt x="104323" y="19654"/>
                  </a:lnTo>
                  <a:lnTo>
                    <a:pt x="104073" y="19513"/>
                  </a:lnTo>
                  <a:lnTo>
                    <a:pt x="103788" y="19267"/>
                  </a:lnTo>
                  <a:lnTo>
                    <a:pt x="103539" y="18951"/>
                  </a:lnTo>
                  <a:lnTo>
                    <a:pt x="103396" y="18740"/>
                  </a:lnTo>
                  <a:lnTo>
                    <a:pt x="103182" y="18493"/>
                  </a:lnTo>
                  <a:lnTo>
                    <a:pt x="103004" y="18283"/>
                  </a:lnTo>
                  <a:lnTo>
                    <a:pt x="102755" y="18036"/>
                  </a:lnTo>
                  <a:lnTo>
                    <a:pt x="102363" y="17615"/>
                  </a:lnTo>
                  <a:lnTo>
                    <a:pt x="102434" y="17790"/>
                  </a:lnTo>
                  <a:lnTo>
                    <a:pt x="102790" y="18283"/>
                  </a:lnTo>
                  <a:lnTo>
                    <a:pt x="103147" y="18880"/>
                  </a:lnTo>
                  <a:lnTo>
                    <a:pt x="103396" y="19267"/>
                  </a:lnTo>
                  <a:lnTo>
                    <a:pt x="103503" y="19408"/>
                  </a:lnTo>
                  <a:lnTo>
                    <a:pt x="103503" y="19513"/>
                  </a:lnTo>
                  <a:lnTo>
                    <a:pt x="103396" y="19513"/>
                  </a:lnTo>
                  <a:lnTo>
                    <a:pt x="103254" y="19372"/>
                  </a:lnTo>
                  <a:lnTo>
                    <a:pt x="102933" y="19021"/>
                  </a:lnTo>
                  <a:lnTo>
                    <a:pt x="102470" y="18564"/>
                  </a:lnTo>
                  <a:lnTo>
                    <a:pt x="102007" y="18036"/>
                  </a:lnTo>
                  <a:lnTo>
                    <a:pt x="101686" y="17720"/>
                  </a:lnTo>
                  <a:lnTo>
                    <a:pt x="101615" y="17615"/>
                  </a:lnTo>
                  <a:lnTo>
                    <a:pt x="101579" y="17544"/>
                  </a:lnTo>
                  <a:lnTo>
                    <a:pt x="101615" y="17544"/>
                  </a:lnTo>
                  <a:lnTo>
                    <a:pt x="101650" y="17544"/>
                  </a:lnTo>
                  <a:lnTo>
                    <a:pt x="101722" y="17544"/>
                  </a:lnTo>
                  <a:lnTo>
                    <a:pt x="101757" y="17544"/>
                  </a:lnTo>
                  <a:lnTo>
                    <a:pt x="101793" y="17544"/>
                  </a:lnTo>
                  <a:lnTo>
                    <a:pt x="101793" y="17509"/>
                  </a:lnTo>
                  <a:lnTo>
                    <a:pt x="101508" y="17228"/>
                  </a:lnTo>
                  <a:lnTo>
                    <a:pt x="101152" y="16911"/>
                  </a:lnTo>
                  <a:lnTo>
                    <a:pt x="100973" y="16700"/>
                  </a:lnTo>
                  <a:lnTo>
                    <a:pt x="100973" y="16665"/>
                  </a:lnTo>
                  <a:lnTo>
                    <a:pt x="101045" y="16665"/>
                  </a:lnTo>
                  <a:lnTo>
                    <a:pt x="101080" y="16665"/>
                  </a:lnTo>
                  <a:lnTo>
                    <a:pt x="101080" y="16665"/>
                  </a:lnTo>
                  <a:lnTo>
                    <a:pt x="101187" y="16700"/>
                  </a:lnTo>
                  <a:lnTo>
                    <a:pt x="101223" y="16700"/>
                  </a:lnTo>
                  <a:lnTo>
                    <a:pt x="101258" y="16700"/>
                  </a:lnTo>
                  <a:lnTo>
                    <a:pt x="101223" y="16665"/>
                  </a:lnTo>
                  <a:lnTo>
                    <a:pt x="101187" y="16595"/>
                  </a:lnTo>
                  <a:lnTo>
                    <a:pt x="100902" y="16454"/>
                  </a:lnTo>
                  <a:lnTo>
                    <a:pt x="100688" y="16384"/>
                  </a:lnTo>
                  <a:lnTo>
                    <a:pt x="100439" y="16138"/>
                  </a:lnTo>
                  <a:lnTo>
                    <a:pt x="100083" y="15786"/>
                  </a:lnTo>
                  <a:lnTo>
                    <a:pt x="100047" y="15786"/>
                  </a:lnTo>
                  <a:lnTo>
                    <a:pt x="100225" y="16067"/>
                  </a:lnTo>
                  <a:lnTo>
                    <a:pt x="100190" y="16032"/>
                  </a:lnTo>
                  <a:lnTo>
                    <a:pt x="99976" y="15821"/>
                  </a:lnTo>
                  <a:lnTo>
                    <a:pt x="99691" y="15505"/>
                  </a:lnTo>
                  <a:lnTo>
                    <a:pt x="99406" y="15153"/>
                  </a:lnTo>
                  <a:lnTo>
                    <a:pt x="99334" y="15118"/>
                  </a:lnTo>
                  <a:lnTo>
                    <a:pt x="99228" y="15013"/>
                  </a:lnTo>
                  <a:lnTo>
                    <a:pt x="99121" y="14942"/>
                  </a:lnTo>
                  <a:lnTo>
                    <a:pt x="99014" y="14802"/>
                  </a:lnTo>
                  <a:lnTo>
                    <a:pt x="99228" y="14978"/>
                  </a:lnTo>
                  <a:lnTo>
                    <a:pt x="99406" y="15083"/>
                  </a:lnTo>
                  <a:lnTo>
                    <a:pt x="99121" y="14802"/>
                  </a:lnTo>
                  <a:lnTo>
                    <a:pt x="98693" y="14380"/>
                  </a:lnTo>
                  <a:lnTo>
                    <a:pt x="98301" y="14028"/>
                  </a:lnTo>
                  <a:lnTo>
                    <a:pt x="97945" y="13677"/>
                  </a:lnTo>
                  <a:lnTo>
                    <a:pt x="98016" y="13641"/>
                  </a:lnTo>
                  <a:lnTo>
                    <a:pt x="98266" y="13852"/>
                  </a:lnTo>
                  <a:lnTo>
                    <a:pt x="98586" y="14134"/>
                  </a:lnTo>
                  <a:lnTo>
                    <a:pt x="98871" y="14309"/>
                  </a:lnTo>
                  <a:lnTo>
                    <a:pt x="99334" y="14767"/>
                  </a:lnTo>
                  <a:lnTo>
                    <a:pt x="99584" y="14942"/>
                  </a:lnTo>
                  <a:lnTo>
                    <a:pt x="99513" y="14907"/>
                  </a:lnTo>
                  <a:lnTo>
                    <a:pt x="99477" y="14872"/>
                  </a:lnTo>
                  <a:close/>
                  <a:moveTo>
                    <a:pt x="115403" y="37023"/>
                  </a:moveTo>
                  <a:lnTo>
                    <a:pt x="115902" y="38324"/>
                  </a:lnTo>
                  <a:lnTo>
                    <a:pt x="116437" y="39695"/>
                  </a:lnTo>
                  <a:lnTo>
                    <a:pt x="116900" y="41066"/>
                  </a:lnTo>
                  <a:lnTo>
                    <a:pt x="117327" y="42472"/>
                  </a:lnTo>
                  <a:lnTo>
                    <a:pt x="117755" y="43844"/>
                  </a:lnTo>
                  <a:lnTo>
                    <a:pt x="118111" y="45250"/>
                  </a:lnTo>
                  <a:lnTo>
                    <a:pt x="118503" y="46692"/>
                  </a:lnTo>
                  <a:lnTo>
                    <a:pt x="118788" y="48133"/>
                  </a:lnTo>
                  <a:lnTo>
                    <a:pt x="119038" y="49575"/>
                  </a:lnTo>
                  <a:lnTo>
                    <a:pt x="119323" y="51051"/>
                  </a:lnTo>
                  <a:lnTo>
                    <a:pt x="119501" y="52528"/>
                  </a:lnTo>
                  <a:lnTo>
                    <a:pt x="119679" y="54005"/>
                  </a:lnTo>
                  <a:lnTo>
                    <a:pt x="119786" y="55517"/>
                  </a:lnTo>
                  <a:lnTo>
                    <a:pt x="119928" y="57029"/>
                  </a:lnTo>
                  <a:lnTo>
                    <a:pt x="119964" y="58505"/>
                  </a:lnTo>
                  <a:lnTo>
                    <a:pt x="120000" y="60017"/>
                  </a:lnTo>
                  <a:lnTo>
                    <a:pt x="120000" y="61107"/>
                  </a:lnTo>
                  <a:lnTo>
                    <a:pt x="119964" y="62162"/>
                  </a:lnTo>
                  <a:lnTo>
                    <a:pt x="119928" y="63252"/>
                  </a:lnTo>
                  <a:lnTo>
                    <a:pt x="119821" y="64307"/>
                  </a:lnTo>
                  <a:lnTo>
                    <a:pt x="119750" y="65361"/>
                  </a:lnTo>
                  <a:lnTo>
                    <a:pt x="119643" y="66416"/>
                  </a:lnTo>
                  <a:lnTo>
                    <a:pt x="119536" y="67436"/>
                  </a:lnTo>
                  <a:lnTo>
                    <a:pt x="119394" y="68491"/>
                  </a:lnTo>
                  <a:lnTo>
                    <a:pt x="119394" y="68491"/>
                  </a:lnTo>
                  <a:lnTo>
                    <a:pt x="119358" y="68772"/>
                  </a:lnTo>
                  <a:lnTo>
                    <a:pt x="119323" y="68807"/>
                  </a:lnTo>
                  <a:lnTo>
                    <a:pt x="119323" y="68526"/>
                  </a:lnTo>
                  <a:lnTo>
                    <a:pt x="119323" y="68104"/>
                  </a:lnTo>
                  <a:lnTo>
                    <a:pt x="119287" y="67612"/>
                  </a:lnTo>
                  <a:lnTo>
                    <a:pt x="119287" y="67365"/>
                  </a:lnTo>
                  <a:lnTo>
                    <a:pt x="119287" y="67295"/>
                  </a:lnTo>
                  <a:lnTo>
                    <a:pt x="119251" y="67260"/>
                  </a:lnTo>
                  <a:lnTo>
                    <a:pt x="119251" y="67225"/>
                  </a:lnTo>
                  <a:lnTo>
                    <a:pt x="119216" y="67260"/>
                  </a:lnTo>
                  <a:lnTo>
                    <a:pt x="119180" y="67436"/>
                  </a:lnTo>
                  <a:lnTo>
                    <a:pt x="119180" y="67612"/>
                  </a:lnTo>
                  <a:lnTo>
                    <a:pt x="119180" y="67858"/>
                  </a:lnTo>
                  <a:lnTo>
                    <a:pt x="119180" y="68139"/>
                  </a:lnTo>
                  <a:lnTo>
                    <a:pt x="119144" y="68666"/>
                  </a:lnTo>
                  <a:lnTo>
                    <a:pt x="119144" y="69194"/>
                  </a:lnTo>
                  <a:lnTo>
                    <a:pt x="119180" y="69159"/>
                  </a:lnTo>
                  <a:lnTo>
                    <a:pt x="119180" y="69299"/>
                  </a:lnTo>
                  <a:lnTo>
                    <a:pt x="119109" y="69791"/>
                  </a:lnTo>
                  <a:lnTo>
                    <a:pt x="119038" y="70213"/>
                  </a:lnTo>
                  <a:lnTo>
                    <a:pt x="119038" y="70249"/>
                  </a:lnTo>
                  <a:lnTo>
                    <a:pt x="119109" y="70038"/>
                  </a:lnTo>
                  <a:lnTo>
                    <a:pt x="119144" y="69932"/>
                  </a:lnTo>
                  <a:lnTo>
                    <a:pt x="119216" y="69686"/>
                  </a:lnTo>
                  <a:lnTo>
                    <a:pt x="119287" y="69264"/>
                  </a:lnTo>
                  <a:lnTo>
                    <a:pt x="119323" y="68983"/>
                  </a:lnTo>
                  <a:lnTo>
                    <a:pt x="119323" y="69018"/>
                  </a:lnTo>
                  <a:lnTo>
                    <a:pt x="119323" y="69018"/>
                  </a:lnTo>
                  <a:lnTo>
                    <a:pt x="119144" y="70249"/>
                  </a:lnTo>
                  <a:lnTo>
                    <a:pt x="118895" y="71444"/>
                  </a:lnTo>
                  <a:lnTo>
                    <a:pt x="118646" y="72675"/>
                  </a:lnTo>
                  <a:lnTo>
                    <a:pt x="118396" y="73835"/>
                  </a:lnTo>
                  <a:lnTo>
                    <a:pt x="118396" y="73835"/>
                  </a:lnTo>
                  <a:lnTo>
                    <a:pt x="118254" y="74186"/>
                  </a:lnTo>
                  <a:lnTo>
                    <a:pt x="118182" y="74538"/>
                  </a:lnTo>
                  <a:lnTo>
                    <a:pt x="118004" y="75101"/>
                  </a:lnTo>
                  <a:lnTo>
                    <a:pt x="117826" y="75663"/>
                  </a:lnTo>
                  <a:lnTo>
                    <a:pt x="117648" y="76085"/>
                  </a:lnTo>
                  <a:lnTo>
                    <a:pt x="117577" y="76296"/>
                  </a:lnTo>
                  <a:lnTo>
                    <a:pt x="117470" y="76437"/>
                  </a:lnTo>
                  <a:lnTo>
                    <a:pt x="117327" y="76648"/>
                  </a:lnTo>
                  <a:lnTo>
                    <a:pt x="117292" y="76718"/>
                  </a:lnTo>
                  <a:lnTo>
                    <a:pt x="117256" y="76788"/>
                  </a:lnTo>
                  <a:lnTo>
                    <a:pt x="117220" y="76753"/>
                  </a:lnTo>
                  <a:lnTo>
                    <a:pt x="117220" y="76683"/>
                  </a:lnTo>
                  <a:lnTo>
                    <a:pt x="117292" y="76296"/>
                  </a:lnTo>
                  <a:lnTo>
                    <a:pt x="117327" y="75698"/>
                  </a:lnTo>
                  <a:lnTo>
                    <a:pt x="117399" y="75171"/>
                  </a:lnTo>
                  <a:lnTo>
                    <a:pt x="117434" y="74925"/>
                  </a:lnTo>
                  <a:lnTo>
                    <a:pt x="117399" y="74784"/>
                  </a:lnTo>
                  <a:lnTo>
                    <a:pt x="117327" y="74362"/>
                  </a:lnTo>
                  <a:lnTo>
                    <a:pt x="117292" y="74116"/>
                  </a:lnTo>
                  <a:lnTo>
                    <a:pt x="117292" y="73835"/>
                  </a:lnTo>
                  <a:lnTo>
                    <a:pt x="117292" y="73554"/>
                  </a:lnTo>
                  <a:lnTo>
                    <a:pt x="117327" y="73307"/>
                  </a:lnTo>
                  <a:lnTo>
                    <a:pt x="117399" y="72886"/>
                  </a:lnTo>
                  <a:lnTo>
                    <a:pt x="117470" y="72499"/>
                  </a:lnTo>
                  <a:lnTo>
                    <a:pt x="117470" y="72147"/>
                  </a:lnTo>
                  <a:lnTo>
                    <a:pt x="117470" y="71901"/>
                  </a:lnTo>
                  <a:lnTo>
                    <a:pt x="117399" y="71444"/>
                  </a:lnTo>
                  <a:lnTo>
                    <a:pt x="117327" y="70741"/>
                  </a:lnTo>
                  <a:lnTo>
                    <a:pt x="117292" y="70038"/>
                  </a:lnTo>
                  <a:lnTo>
                    <a:pt x="117256" y="69616"/>
                  </a:lnTo>
                  <a:lnTo>
                    <a:pt x="117220" y="69299"/>
                  </a:lnTo>
                  <a:lnTo>
                    <a:pt x="117220" y="68877"/>
                  </a:lnTo>
                  <a:lnTo>
                    <a:pt x="117220" y="68420"/>
                  </a:lnTo>
                  <a:lnTo>
                    <a:pt x="117220" y="68139"/>
                  </a:lnTo>
                  <a:lnTo>
                    <a:pt x="117185" y="68139"/>
                  </a:lnTo>
                  <a:lnTo>
                    <a:pt x="117114" y="68385"/>
                  </a:lnTo>
                  <a:lnTo>
                    <a:pt x="117078" y="68737"/>
                  </a:lnTo>
                  <a:lnTo>
                    <a:pt x="117042" y="68983"/>
                  </a:lnTo>
                  <a:lnTo>
                    <a:pt x="117042" y="69053"/>
                  </a:lnTo>
                  <a:lnTo>
                    <a:pt x="117042" y="69053"/>
                  </a:lnTo>
                  <a:lnTo>
                    <a:pt x="117007" y="69053"/>
                  </a:lnTo>
                  <a:lnTo>
                    <a:pt x="117007" y="69053"/>
                  </a:lnTo>
                  <a:lnTo>
                    <a:pt x="116935" y="68983"/>
                  </a:lnTo>
                  <a:lnTo>
                    <a:pt x="116900" y="68842"/>
                  </a:lnTo>
                  <a:lnTo>
                    <a:pt x="116828" y="68526"/>
                  </a:lnTo>
                  <a:lnTo>
                    <a:pt x="116757" y="68420"/>
                  </a:lnTo>
                  <a:lnTo>
                    <a:pt x="116793" y="68772"/>
                  </a:lnTo>
                  <a:lnTo>
                    <a:pt x="116864" y="69123"/>
                  </a:lnTo>
                  <a:lnTo>
                    <a:pt x="116900" y="69264"/>
                  </a:lnTo>
                  <a:lnTo>
                    <a:pt x="116935" y="69581"/>
                  </a:lnTo>
                  <a:lnTo>
                    <a:pt x="116935" y="69827"/>
                  </a:lnTo>
                  <a:lnTo>
                    <a:pt x="116935" y="70178"/>
                  </a:lnTo>
                  <a:lnTo>
                    <a:pt x="116935" y="70460"/>
                  </a:lnTo>
                  <a:lnTo>
                    <a:pt x="116971" y="70670"/>
                  </a:lnTo>
                  <a:lnTo>
                    <a:pt x="116971" y="71022"/>
                  </a:lnTo>
                  <a:lnTo>
                    <a:pt x="117007" y="71479"/>
                  </a:lnTo>
                  <a:lnTo>
                    <a:pt x="117007" y="71971"/>
                  </a:lnTo>
                  <a:lnTo>
                    <a:pt x="117007" y="72182"/>
                  </a:lnTo>
                  <a:lnTo>
                    <a:pt x="117007" y="72604"/>
                  </a:lnTo>
                  <a:lnTo>
                    <a:pt x="116971" y="73307"/>
                  </a:lnTo>
                  <a:lnTo>
                    <a:pt x="116971" y="73659"/>
                  </a:lnTo>
                  <a:lnTo>
                    <a:pt x="116935" y="74151"/>
                  </a:lnTo>
                  <a:lnTo>
                    <a:pt x="116935" y="74573"/>
                  </a:lnTo>
                  <a:lnTo>
                    <a:pt x="116935" y="74819"/>
                  </a:lnTo>
                  <a:lnTo>
                    <a:pt x="117007" y="74925"/>
                  </a:lnTo>
                  <a:lnTo>
                    <a:pt x="117078" y="75065"/>
                  </a:lnTo>
                  <a:lnTo>
                    <a:pt x="117185" y="75241"/>
                  </a:lnTo>
                  <a:lnTo>
                    <a:pt x="117185" y="75417"/>
                  </a:lnTo>
                  <a:lnTo>
                    <a:pt x="117078" y="75839"/>
                  </a:lnTo>
                  <a:lnTo>
                    <a:pt x="117078" y="76120"/>
                  </a:lnTo>
                  <a:lnTo>
                    <a:pt x="117042" y="76612"/>
                  </a:lnTo>
                  <a:lnTo>
                    <a:pt x="116971" y="77245"/>
                  </a:lnTo>
                  <a:lnTo>
                    <a:pt x="116935" y="77421"/>
                  </a:lnTo>
                  <a:lnTo>
                    <a:pt x="116935" y="77597"/>
                  </a:lnTo>
                  <a:lnTo>
                    <a:pt x="116935" y="77667"/>
                  </a:lnTo>
                  <a:lnTo>
                    <a:pt x="116935" y="77702"/>
                  </a:lnTo>
                  <a:lnTo>
                    <a:pt x="116971" y="77702"/>
                  </a:lnTo>
                  <a:lnTo>
                    <a:pt x="117007" y="77667"/>
                  </a:lnTo>
                  <a:lnTo>
                    <a:pt x="117185" y="77351"/>
                  </a:lnTo>
                  <a:lnTo>
                    <a:pt x="117434" y="76823"/>
                  </a:lnTo>
                  <a:lnTo>
                    <a:pt x="117577" y="76612"/>
                  </a:lnTo>
                  <a:lnTo>
                    <a:pt x="117648" y="76437"/>
                  </a:lnTo>
                  <a:lnTo>
                    <a:pt x="117684" y="76401"/>
                  </a:lnTo>
                  <a:lnTo>
                    <a:pt x="117684" y="76401"/>
                  </a:lnTo>
                  <a:lnTo>
                    <a:pt x="117684" y="76437"/>
                  </a:lnTo>
                  <a:lnTo>
                    <a:pt x="117684" y="76507"/>
                  </a:lnTo>
                  <a:lnTo>
                    <a:pt x="117470" y="77140"/>
                  </a:lnTo>
                  <a:lnTo>
                    <a:pt x="117185" y="78054"/>
                  </a:lnTo>
                  <a:lnTo>
                    <a:pt x="116900" y="78933"/>
                  </a:lnTo>
                  <a:lnTo>
                    <a:pt x="116686" y="79566"/>
                  </a:lnTo>
                  <a:lnTo>
                    <a:pt x="116508" y="80058"/>
                  </a:lnTo>
                  <a:lnTo>
                    <a:pt x="116258" y="80656"/>
                  </a:lnTo>
                  <a:lnTo>
                    <a:pt x="116045" y="81289"/>
                  </a:lnTo>
                  <a:lnTo>
                    <a:pt x="115795" y="81816"/>
                  </a:lnTo>
                  <a:lnTo>
                    <a:pt x="115475" y="82554"/>
                  </a:lnTo>
                  <a:lnTo>
                    <a:pt x="114976" y="83539"/>
                  </a:lnTo>
                  <a:lnTo>
                    <a:pt x="114548" y="84488"/>
                  </a:lnTo>
                  <a:lnTo>
                    <a:pt x="114228" y="85156"/>
                  </a:lnTo>
                  <a:lnTo>
                    <a:pt x="114049" y="85578"/>
                  </a:lnTo>
                  <a:lnTo>
                    <a:pt x="113907" y="85895"/>
                  </a:lnTo>
                  <a:lnTo>
                    <a:pt x="113764" y="86246"/>
                  </a:lnTo>
                  <a:lnTo>
                    <a:pt x="113657" y="86563"/>
                  </a:lnTo>
                  <a:lnTo>
                    <a:pt x="113408" y="87020"/>
                  </a:lnTo>
                  <a:lnTo>
                    <a:pt x="113337" y="87231"/>
                  </a:lnTo>
                  <a:lnTo>
                    <a:pt x="113194" y="87547"/>
                  </a:lnTo>
                  <a:lnTo>
                    <a:pt x="112980" y="88110"/>
                  </a:lnTo>
                  <a:lnTo>
                    <a:pt x="112695" y="88567"/>
                  </a:lnTo>
                  <a:lnTo>
                    <a:pt x="112339" y="89270"/>
                  </a:lnTo>
                  <a:lnTo>
                    <a:pt x="111912" y="90008"/>
                  </a:lnTo>
                  <a:lnTo>
                    <a:pt x="111698" y="90395"/>
                  </a:lnTo>
                  <a:lnTo>
                    <a:pt x="111520" y="90676"/>
                  </a:lnTo>
                  <a:lnTo>
                    <a:pt x="111199" y="91204"/>
                  </a:lnTo>
                  <a:lnTo>
                    <a:pt x="110878" y="91766"/>
                  </a:lnTo>
                  <a:lnTo>
                    <a:pt x="110665" y="92118"/>
                  </a:lnTo>
                  <a:lnTo>
                    <a:pt x="110308" y="92575"/>
                  </a:lnTo>
                  <a:lnTo>
                    <a:pt x="110095" y="92962"/>
                  </a:lnTo>
                  <a:lnTo>
                    <a:pt x="110023" y="93102"/>
                  </a:lnTo>
                  <a:lnTo>
                    <a:pt x="109916" y="93313"/>
                  </a:lnTo>
                  <a:lnTo>
                    <a:pt x="109774" y="93524"/>
                  </a:lnTo>
                  <a:lnTo>
                    <a:pt x="109524" y="93841"/>
                  </a:lnTo>
                  <a:lnTo>
                    <a:pt x="109275" y="94227"/>
                  </a:lnTo>
                  <a:lnTo>
                    <a:pt x="109097" y="94509"/>
                  </a:lnTo>
                  <a:lnTo>
                    <a:pt x="108990" y="94614"/>
                  </a:lnTo>
                  <a:lnTo>
                    <a:pt x="108883" y="94755"/>
                  </a:lnTo>
                  <a:lnTo>
                    <a:pt x="108669" y="95071"/>
                  </a:lnTo>
                  <a:lnTo>
                    <a:pt x="108456" y="95388"/>
                  </a:lnTo>
                  <a:lnTo>
                    <a:pt x="108384" y="95458"/>
                  </a:lnTo>
                  <a:lnTo>
                    <a:pt x="108384" y="95458"/>
                  </a:lnTo>
                  <a:lnTo>
                    <a:pt x="108384" y="95458"/>
                  </a:lnTo>
                  <a:lnTo>
                    <a:pt x="108099" y="95845"/>
                  </a:lnTo>
                  <a:lnTo>
                    <a:pt x="107814" y="96196"/>
                  </a:lnTo>
                  <a:lnTo>
                    <a:pt x="107814" y="96196"/>
                  </a:lnTo>
                  <a:lnTo>
                    <a:pt x="107779" y="96302"/>
                  </a:lnTo>
                  <a:lnTo>
                    <a:pt x="107743" y="96302"/>
                  </a:lnTo>
                  <a:lnTo>
                    <a:pt x="107743" y="96302"/>
                  </a:lnTo>
                  <a:lnTo>
                    <a:pt x="107102" y="97181"/>
                  </a:lnTo>
                  <a:lnTo>
                    <a:pt x="106389" y="98025"/>
                  </a:lnTo>
                  <a:lnTo>
                    <a:pt x="105712" y="98869"/>
                  </a:lnTo>
                  <a:lnTo>
                    <a:pt x="105035" y="99677"/>
                  </a:lnTo>
                  <a:lnTo>
                    <a:pt x="104750" y="99958"/>
                  </a:lnTo>
                  <a:lnTo>
                    <a:pt x="104501" y="100275"/>
                  </a:lnTo>
                  <a:lnTo>
                    <a:pt x="104180" y="100521"/>
                  </a:lnTo>
                  <a:lnTo>
                    <a:pt x="103931" y="100802"/>
                  </a:lnTo>
                  <a:lnTo>
                    <a:pt x="103503" y="101259"/>
                  </a:lnTo>
                  <a:lnTo>
                    <a:pt x="103218" y="101506"/>
                  </a:lnTo>
                  <a:lnTo>
                    <a:pt x="103004" y="101681"/>
                  </a:lnTo>
                  <a:lnTo>
                    <a:pt x="102933" y="101681"/>
                  </a:lnTo>
                  <a:lnTo>
                    <a:pt x="102933" y="101611"/>
                  </a:lnTo>
                  <a:lnTo>
                    <a:pt x="102933" y="101541"/>
                  </a:lnTo>
                  <a:lnTo>
                    <a:pt x="103218" y="101189"/>
                  </a:lnTo>
                  <a:lnTo>
                    <a:pt x="103467" y="100767"/>
                  </a:lnTo>
                  <a:lnTo>
                    <a:pt x="103574" y="100345"/>
                  </a:lnTo>
                  <a:lnTo>
                    <a:pt x="103681" y="99783"/>
                  </a:lnTo>
                  <a:lnTo>
                    <a:pt x="103717" y="99572"/>
                  </a:lnTo>
                  <a:lnTo>
                    <a:pt x="103788" y="99290"/>
                  </a:lnTo>
                  <a:lnTo>
                    <a:pt x="103931" y="98974"/>
                  </a:lnTo>
                  <a:lnTo>
                    <a:pt x="104073" y="98622"/>
                  </a:lnTo>
                  <a:lnTo>
                    <a:pt x="104358" y="98130"/>
                  </a:lnTo>
                  <a:lnTo>
                    <a:pt x="104501" y="97814"/>
                  </a:lnTo>
                  <a:lnTo>
                    <a:pt x="104501" y="97638"/>
                  </a:lnTo>
                  <a:lnTo>
                    <a:pt x="104501" y="97427"/>
                  </a:lnTo>
                  <a:lnTo>
                    <a:pt x="104572" y="97146"/>
                  </a:lnTo>
                  <a:lnTo>
                    <a:pt x="104572" y="96794"/>
                  </a:lnTo>
                  <a:lnTo>
                    <a:pt x="104501" y="96724"/>
                  </a:lnTo>
                  <a:lnTo>
                    <a:pt x="104429" y="96583"/>
                  </a:lnTo>
                  <a:lnTo>
                    <a:pt x="104394" y="96513"/>
                  </a:lnTo>
                  <a:lnTo>
                    <a:pt x="104394" y="96443"/>
                  </a:lnTo>
                  <a:lnTo>
                    <a:pt x="104394" y="96302"/>
                  </a:lnTo>
                  <a:lnTo>
                    <a:pt x="104429" y="96232"/>
                  </a:lnTo>
                  <a:lnTo>
                    <a:pt x="104608" y="95810"/>
                  </a:lnTo>
                  <a:lnTo>
                    <a:pt x="104928" y="95142"/>
                  </a:lnTo>
                  <a:lnTo>
                    <a:pt x="105285" y="94474"/>
                  </a:lnTo>
                  <a:lnTo>
                    <a:pt x="105463" y="94122"/>
                  </a:lnTo>
                  <a:lnTo>
                    <a:pt x="105605" y="93911"/>
                  </a:lnTo>
                  <a:lnTo>
                    <a:pt x="105961" y="93595"/>
                  </a:lnTo>
                  <a:lnTo>
                    <a:pt x="106247" y="93173"/>
                  </a:lnTo>
                  <a:lnTo>
                    <a:pt x="106389" y="92891"/>
                  </a:lnTo>
                  <a:lnTo>
                    <a:pt x="106389" y="92505"/>
                  </a:lnTo>
                  <a:lnTo>
                    <a:pt x="106353" y="92223"/>
                  </a:lnTo>
                  <a:lnTo>
                    <a:pt x="106353" y="92012"/>
                  </a:lnTo>
                  <a:lnTo>
                    <a:pt x="106425" y="91731"/>
                  </a:lnTo>
                  <a:lnTo>
                    <a:pt x="106532" y="91520"/>
                  </a:lnTo>
                  <a:lnTo>
                    <a:pt x="106603" y="91344"/>
                  </a:lnTo>
                  <a:lnTo>
                    <a:pt x="106532" y="91063"/>
                  </a:lnTo>
                  <a:lnTo>
                    <a:pt x="106496" y="90747"/>
                  </a:lnTo>
                  <a:lnTo>
                    <a:pt x="106532" y="90571"/>
                  </a:lnTo>
                  <a:lnTo>
                    <a:pt x="106532" y="90254"/>
                  </a:lnTo>
                  <a:lnTo>
                    <a:pt x="106603" y="90043"/>
                  </a:lnTo>
                  <a:lnTo>
                    <a:pt x="106532" y="89832"/>
                  </a:lnTo>
                  <a:lnTo>
                    <a:pt x="106532" y="89692"/>
                  </a:lnTo>
                  <a:lnTo>
                    <a:pt x="106460" y="89551"/>
                  </a:lnTo>
                  <a:lnTo>
                    <a:pt x="106211" y="89340"/>
                  </a:lnTo>
                  <a:lnTo>
                    <a:pt x="105926" y="89164"/>
                  </a:lnTo>
                  <a:lnTo>
                    <a:pt x="105819" y="89059"/>
                  </a:lnTo>
                  <a:lnTo>
                    <a:pt x="105676" y="88953"/>
                  </a:lnTo>
                  <a:lnTo>
                    <a:pt x="105676" y="88883"/>
                  </a:lnTo>
                  <a:lnTo>
                    <a:pt x="105676" y="88778"/>
                  </a:lnTo>
                  <a:lnTo>
                    <a:pt x="105712" y="88707"/>
                  </a:lnTo>
                  <a:lnTo>
                    <a:pt x="105748" y="88567"/>
                  </a:lnTo>
                  <a:lnTo>
                    <a:pt x="105997" y="88110"/>
                  </a:lnTo>
                  <a:lnTo>
                    <a:pt x="106175" y="87582"/>
                  </a:lnTo>
                  <a:lnTo>
                    <a:pt x="106353" y="87196"/>
                  </a:lnTo>
                  <a:lnTo>
                    <a:pt x="106425" y="86879"/>
                  </a:lnTo>
                  <a:lnTo>
                    <a:pt x="106532" y="86633"/>
                  </a:lnTo>
                  <a:lnTo>
                    <a:pt x="106710" y="86246"/>
                  </a:lnTo>
                  <a:lnTo>
                    <a:pt x="106781" y="86070"/>
                  </a:lnTo>
                  <a:lnTo>
                    <a:pt x="106817" y="85895"/>
                  </a:lnTo>
                  <a:lnTo>
                    <a:pt x="106852" y="85754"/>
                  </a:lnTo>
                  <a:lnTo>
                    <a:pt x="106817" y="85684"/>
                  </a:lnTo>
                  <a:lnTo>
                    <a:pt x="106638" y="85578"/>
                  </a:lnTo>
                  <a:lnTo>
                    <a:pt x="106460" y="85438"/>
                  </a:lnTo>
                  <a:lnTo>
                    <a:pt x="106389" y="85402"/>
                  </a:lnTo>
                  <a:lnTo>
                    <a:pt x="106318" y="85402"/>
                  </a:lnTo>
                  <a:lnTo>
                    <a:pt x="106247" y="85402"/>
                  </a:lnTo>
                  <a:lnTo>
                    <a:pt x="106140" y="85438"/>
                  </a:lnTo>
                  <a:lnTo>
                    <a:pt x="105961" y="85508"/>
                  </a:lnTo>
                  <a:lnTo>
                    <a:pt x="105748" y="85613"/>
                  </a:lnTo>
                  <a:lnTo>
                    <a:pt x="105641" y="85648"/>
                  </a:lnTo>
                  <a:lnTo>
                    <a:pt x="105570" y="85648"/>
                  </a:lnTo>
                  <a:lnTo>
                    <a:pt x="105498" y="85648"/>
                  </a:lnTo>
                  <a:lnTo>
                    <a:pt x="105463" y="85613"/>
                  </a:lnTo>
                  <a:lnTo>
                    <a:pt x="105178" y="85156"/>
                  </a:lnTo>
                  <a:lnTo>
                    <a:pt x="104857" y="84805"/>
                  </a:lnTo>
                  <a:lnTo>
                    <a:pt x="104394" y="84840"/>
                  </a:lnTo>
                  <a:lnTo>
                    <a:pt x="104038" y="84840"/>
                  </a:lnTo>
                  <a:lnTo>
                    <a:pt x="103752" y="85016"/>
                  </a:lnTo>
                  <a:lnTo>
                    <a:pt x="103218" y="85367"/>
                  </a:lnTo>
                  <a:lnTo>
                    <a:pt x="102933" y="85648"/>
                  </a:lnTo>
                  <a:lnTo>
                    <a:pt x="102577" y="85930"/>
                  </a:lnTo>
                  <a:lnTo>
                    <a:pt x="102399" y="86070"/>
                  </a:lnTo>
                  <a:lnTo>
                    <a:pt x="102185" y="86176"/>
                  </a:lnTo>
                  <a:lnTo>
                    <a:pt x="102007" y="86246"/>
                  </a:lnTo>
                  <a:lnTo>
                    <a:pt x="101828" y="86246"/>
                  </a:lnTo>
                  <a:lnTo>
                    <a:pt x="101472" y="86246"/>
                  </a:lnTo>
                  <a:lnTo>
                    <a:pt x="101080" y="86281"/>
                  </a:lnTo>
                  <a:lnTo>
                    <a:pt x="100724" y="86387"/>
                  </a:lnTo>
                  <a:lnTo>
                    <a:pt x="100475" y="86492"/>
                  </a:lnTo>
                  <a:lnTo>
                    <a:pt x="100118" y="86668"/>
                  </a:lnTo>
                  <a:lnTo>
                    <a:pt x="99619" y="86879"/>
                  </a:lnTo>
                  <a:lnTo>
                    <a:pt x="99085" y="87125"/>
                  </a:lnTo>
                  <a:lnTo>
                    <a:pt x="98622" y="87266"/>
                  </a:lnTo>
                  <a:lnTo>
                    <a:pt x="98551" y="87266"/>
                  </a:lnTo>
                  <a:lnTo>
                    <a:pt x="98408" y="87231"/>
                  </a:lnTo>
                  <a:lnTo>
                    <a:pt x="98230" y="87160"/>
                  </a:lnTo>
                  <a:lnTo>
                    <a:pt x="98016" y="86985"/>
                  </a:lnTo>
                  <a:lnTo>
                    <a:pt x="97553" y="86703"/>
                  </a:lnTo>
                  <a:lnTo>
                    <a:pt x="97019" y="86352"/>
                  </a:lnTo>
                  <a:lnTo>
                    <a:pt x="96555" y="85930"/>
                  </a:lnTo>
                  <a:lnTo>
                    <a:pt x="96092" y="85578"/>
                  </a:lnTo>
                  <a:lnTo>
                    <a:pt x="95771" y="85262"/>
                  </a:lnTo>
                  <a:lnTo>
                    <a:pt x="95593" y="85051"/>
                  </a:lnTo>
                  <a:lnTo>
                    <a:pt x="95415" y="84559"/>
                  </a:lnTo>
                  <a:lnTo>
                    <a:pt x="95201" y="83961"/>
                  </a:lnTo>
                  <a:lnTo>
                    <a:pt x="94988" y="83433"/>
                  </a:lnTo>
                  <a:lnTo>
                    <a:pt x="94738" y="83117"/>
                  </a:lnTo>
                  <a:lnTo>
                    <a:pt x="94489" y="82941"/>
                  </a:lnTo>
                  <a:lnTo>
                    <a:pt x="94133" y="82730"/>
                  </a:lnTo>
                  <a:lnTo>
                    <a:pt x="93954" y="82625"/>
                  </a:lnTo>
                  <a:lnTo>
                    <a:pt x="93812" y="82484"/>
                  </a:lnTo>
                  <a:lnTo>
                    <a:pt x="93776" y="82343"/>
                  </a:lnTo>
                  <a:lnTo>
                    <a:pt x="93741" y="82273"/>
                  </a:lnTo>
                  <a:lnTo>
                    <a:pt x="93741" y="82168"/>
                  </a:lnTo>
                  <a:lnTo>
                    <a:pt x="93741" y="82097"/>
                  </a:lnTo>
                  <a:lnTo>
                    <a:pt x="93919" y="81500"/>
                  </a:lnTo>
                  <a:lnTo>
                    <a:pt x="94168" y="80796"/>
                  </a:lnTo>
                  <a:lnTo>
                    <a:pt x="94382" y="80199"/>
                  </a:lnTo>
                  <a:lnTo>
                    <a:pt x="94524" y="79812"/>
                  </a:lnTo>
                  <a:lnTo>
                    <a:pt x="94631" y="79425"/>
                  </a:lnTo>
                  <a:lnTo>
                    <a:pt x="94809" y="78546"/>
                  </a:lnTo>
                  <a:lnTo>
                    <a:pt x="94916" y="78124"/>
                  </a:lnTo>
                  <a:lnTo>
                    <a:pt x="94988" y="77667"/>
                  </a:lnTo>
                  <a:lnTo>
                    <a:pt x="95023" y="77316"/>
                  </a:lnTo>
                  <a:lnTo>
                    <a:pt x="95023" y="77070"/>
                  </a:lnTo>
                  <a:lnTo>
                    <a:pt x="94952" y="76612"/>
                  </a:lnTo>
                  <a:lnTo>
                    <a:pt x="94881" y="76085"/>
                  </a:lnTo>
                  <a:lnTo>
                    <a:pt x="94809" y="75839"/>
                  </a:lnTo>
                  <a:lnTo>
                    <a:pt x="94809" y="75628"/>
                  </a:lnTo>
                  <a:lnTo>
                    <a:pt x="94881" y="75452"/>
                  </a:lnTo>
                  <a:lnTo>
                    <a:pt x="94916" y="75347"/>
                  </a:lnTo>
                  <a:lnTo>
                    <a:pt x="95237" y="74854"/>
                  </a:lnTo>
                  <a:lnTo>
                    <a:pt x="95807" y="73800"/>
                  </a:lnTo>
                  <a:lnTo>
                    <a:pt x="96128" y="73237"/>
                  </a:lnTo>
                  <a:lnTo>
                    <a:pt x="96448" y="72710"/>
                  </a:lnTo>
                  <a:lnTo>
                    <a:pt x="96733" y="72253"/>
                  </a:lnTo>
                  <a:lnTo>
                    <a:pt x="96947" y="71971"/>
                  </a:lnTo>
                  <a:lnTo>
                    <a:pt x="97482" y="71444"/>
                  </a:lnTo>
                  <a:lnTo>
                    <a:pt x="98087" y="70917"/>
                  </a:lnTo>
                  <a:lnTo>
                    <a:pt x="98586" y="70460"/>
                  </a:lnTo>
                  <a:lnTo>
                    <a:pt x="98800" y="70249"/>
                  </a:lnTo>
                  <a:lnTo>
                    <a:pt x="98800" y="70213"/>
                  </a:lnTo>
                  <a:lnTo>
                    <a:pt x="98800" y="70038"/>
                  </a:lnTo>
                  <a:lnTo>
                    <a:pt x="98836" y="69756"/>
                  </a:lnTo>
                  <a:lnTo>
                    <a:pt x="99014" y="69405"/>
                  </a:lnTo>
                  <a:lnTo>
                    <a:pt x="99192" y="68877"/>
                  </a:lnTo>
                  <a:lnTo>
                    <a:pt x="99334" y="68420"/>
                  </a:lnTo>
                  <a:lnTo>
                    <a:pt x="99406" y="68209"/>
                  </a:lnTo>
                  <a:lnTo>
                    <a:pt x="99477" y="67998"/>
                  </a:lnTo>
                  <a:lnTo>
                    <a:pt x="99619" y="67823"/>
                  </a:lnTo>
                  <a:lnTo>
                    <a:pt x="99726" y="67612"/>
                  </a:lnTo>
                  <a:lnTo>
                    <a:pt x="100011" y="67295"/>
                  </a:lnTo>
                  <a:lnTo>
                    <a:pt x="100368" y="66944"/>
                  </a:lnTo>
                  <a:lnTo>
                    <a:pt x="100653" y="66592"/>
                  </a:lnTo>
                  <a:lnTo>
                    <a:pt x="100938" y="66205"/>
                  </a:lnTo>
                  <a:lnTo>
                    <a:pt x="101187" y="65889"/>
                  </a:lnTo>
                  <a:lnTo>
                    <a:pt x="101401" y="65572"/>
                  </a:lnTo>
                  <a:lnTo>
                    <a:pt x="101508" y="65291"/>
                  </a:lnTo>
                  <a:lnTo>
                    <a:pt x="101579" y="65150"/>
                  </a:lnTo>
                  <a:lnTo>
                    <a:pt x="101615" y="65010"/>
                  </a:lnTo>
                  <a:lnTo>
                    <a:pt x="101686" y="64834"/>
                  </a:lnTo>
                  <a:lnTo>
                    <a:pt x="101722" y="64799"/>
                  </a:lnTo>
                  <a:lnTo>
                    <a:pt x="101757" y="64799"/>
                  </a:lnTo>
                  <a:lnTo>
                    <a:pt x="101828" y="64799"/>
                  </a:lnTo>
                  <a:lnTo>
                    <a:pt x="101935" y="64904"/>
                  </a:lnTo>
                  <a:lnTo>
                    <a:pt x="102007" y="64975"/>
                  </a:lnTo>
                  <a:lnTo>
                    <a:pt x="102078" y="65045"/>
                  </a:lnTo>
                  <a:lnTo>
                    <a:pt x="102185" y="65080"/>
                  </a:lnTo>
                  <a:lnTo>
                    <a:pt x="102256" y="65115"/>
                  </a:lnTo>
                  <a:lnTo>
                    <a:pt x="102470" y="65150"/>
                  </a:lnTo>
                  <a:lnTo>
                    <a:pt x="102684" y="65150"/>
                  </a:lnTo>
                  <a:lnTo>
                    <a:pt x="102969" y="65115"/>
                  </a:lnTo>
                  <a:lnTo>
                    <a:pt x="103396" y="65080"/>
                  </a:lnTo>
                  <a:lnTo>
                    <a:pt x="103931" y="65010"/>
                  </a:lnTo>
                  <a:lnTo>
                    <a:pt x="104323" y="64904"/>
                  </a:lnTo>
                  <a:lnTo>
                    <a:pt x="104572" y="64728"/>
                  </a:lnTo>
                  <a:lnTo>
                    <a:pt x="104857" y="64412"/>
                  </a:lnTo>
                  <a:lnTo>
                    <a:pt x="105178" y="64166"/>
                  </a:lnTo>
                  <a:lnTo>
                    <a:pt x="105427" y="64025"/>
                  </a:lnTo>
                  <a:lnTo>
                    <a:pt x="105712" y="63990"/>
                  </a:lnTo>
                  <a:lnTo>
                    <a:pt x="106211" y="63814"/>
                  </a:lnTo>
                  <a:lnTo>
                    <a:pt x="106781" y="63709"/>
                  </a:lnTo>
                  <a:lnTo>
                    <a:pt x="107315" y="63603"/>
                  </a:lnTo>
                  <a:lnTo>
                    <a:pt x="107885" y="63498"/>
                  </a:lnTo>
                  <a:lnTo>
                    <a:pt x="108491" y="63357"/>
                  </a:lnTo>
                  <a:lnTo>
                    <a:pt x="108741" y="63287"/>
                  </a:lnTo>
                  <a:lnTo>
                    <a:pt x="109026" y="63252"/>
                  </a:lnTo>
                  <a:lnTo>
                    <a:pt x="109204" y="63252"/>
                  </a:lnTo>
                  <a:lnTo>
                    <a:pt x="109346" y="63322"/>
                  </a:lnTo>
                  <a:lnTo>
                    <a:pt x="109560" y="63463"/>
                  </a:lnTo>
                  <a:lnTo>
                    <a:pt x="109774" y="63603"/>
                  </a:lnTo>
                  <a:lnTo>
                    <a:pt x="109845" y="63674"/>
                  </a:lnTo>
                  <a:lnTo>
                    <a:pt x="109916" y="63709"/>
                  </a:lnTo>
                  <a:lnTo>
                    <a:pt x="109916" y="63779"/>
                  </a:lnTo>
                  <a:lnTo>
                    <a:pt x="109916" y="63814"/>
                  </a:lnTo>
                  <a:lnTo>
                    <a:pt x="109809" y="63990"/>
                  </a:lnTo>
                  <a:lnTo>
                    <a:pt x="109667" y="64201"/>
                  </a:lnTo>
                  <a:lnTo>
                    <a:pt x="109631" y="64342"/>
                  </a:lnTo>
                  <a:lnTo>
                    <a:pt x="109631" y="64482"/>
                  </a:lnTo>
                  <a:lnTo>
                    <a:pt x="109631" y="64658"/>
                  </a:lnTo>
                  <a:lnTo>
                    <a:pt x="109738" y="64904"/>
                  </a:lnTo>
                  <a:lnTo>
                    <a:pt x="109845" y="65291"/>
                  </a:lnTo>
                  <a:lnTo>
                    <a:pt x="109916" y="65713"/>
                  </a:lnTo>
                  <a:lnTo>
                    <a:pt x="109952" y="66100"/>
                  </a:lnTo>
                  <a:lnTo>
                    <a:pt x="110023" y="66416"/>
                  </a:lnTo>
                  <a:lnTo>
                    <a:pt x="110095" y="66627"/>
                  </a:lnTo>
                  <a:lnTo>
                    <a:pt x="110201" y="66733"/>
                  </a:lnTo>
                  <a:lnTo>
                    <a:pt x="110344" y="66803"/>
                  </a:lnTo>
                  <a:lnTo>
                    <a:pt x="110558" y="66838"/>
                  </a:lnTo>
                  <a:lnTo>
                    <a:pt x="110807" y="66803"/>
                  </a:lnTo>
                  <a:lnTo>
                    <a:pt x="111021" y="66768"/>
                  </a:lnTo>
                  <a:lnTo>
                    <a:pt x="111092" y="66768"/>
                  </a:lnTo>
                  <a:lnTo>
                    <a:pt x="111199" y="66803"/>
                  </a:lnTo>
                  <a:lnTo>
                    <a:pt x="111306" y="66908"/>
                  </a:lnTo>
                  <a:lnTo>
                    <a:pt x="111413" y="67084"/>
                  </a:lnTo>
                  <a:lnTo>
                    <a:pt x="111484" y="67225"/>
                  </a:lnTo>
                  <a:lnTo>
                    <a:pt x="111627" y="67401"/>
                  </a:lnTo>
                  <a:lnTo>
                    <a:pt x="111805" y="67506"/>
                  </a:lnTo>
                  <a:lnTo>
                    <a:pt x="111983" y="67647"/>
                  </a:lnTo>
                  <a:lnTo>
                    <a:pt x="112410" y="67893"/>
                  </a:lnTo>
                  <a:lnTo>
                    <a:pt x="112767" y="68033"/>
                  </a:lnTo>
                  <a:lnTo>
                    <a:pt x="112909" y="68033"/>
                  </a:lnTo>
                  <a:lnTo>
                    <a:pt x="112980" y="67963"/>
                  </a:lnTo>
                  <a:lnTo>
                    <a:pt x="113052" y="67893"/>
                  </a:lnTo>
                  <a:lnTo>
                    <a:pt x="113123" y="67752"/>
                  </a:lnTo>
                  <a:lnTo>
                    <a:pt x="113266" y="67436"/>
                  </a:lnTo>
                  <a:lnTo>
                    <a:pt x="113408" y="67119"/>
                  </a:lnTo>
                  <a:lnTo>
                    <a:pt x="113551" y="66733"/>
                  </a:lnTo>
                  <a:lnTo>
                    <a:pt x="113729" y="66486"/>
                  </a:lnTo>
                  <a:lnTo>
                    <a:pt x="113800" y="66381"/>
                  </a:lnTo>
                  <a:lnTo>
                    <a:pt x="113871" y="66346"/>
                  </a:lnTo>
                  <a:lnTo>
                    <a:pt x="113942" y="66311"/>
                  </a:lnTo>
                  <a:lnTo>
                    <a:pt x="114014" y="66381"/>
                  </a:lnTo>
                  <a:lnTo>
                    <a:pt x="114263" y="66627"/>
                  </a:lnTo>
                  <a:lnTo>
                    <a:pt x="114548" y="66908"/>
                  </a:lnTo>
                  <a:lnTo>
                    <a:pt x="114762" y="67154"/>
                  </a:lnTo>
                  <a:lnTo>
                    <a:pt x="115047" y="67330"/>
                  </a:lnTo>
                  <a:lnTo>
                    <a:pt x="115368" y="67365"/>
                  </a:lnTo>
                  <a:lnTo>
                    <a:pt x="115688" y="67330"/>
                  </a:lnTo>
                  <a:lnTo>
                    <a:pt x="115973" y="67260"/>
                  </a:lnTo>
                  <a:lnTo>
                    <a:pt x="116080" y="67225"/>
                  </a:lnTo>
                  <a:lnTo>
                    <a:pt x="116080" y="67154"/>
                  </a:lnTo>
                  <a:lnTo>
                    <a:pt x="116187" y="66944"/>
                  </a:lnTo>
                  <a:lnTo>
                    <a:pt x="116258" y="66908"/>
                  </a:lnTo>
                  <a:lnTo>
                    <a:pt x="116294" y="66873"/>
                  </a:lnTo>
                  <a:lnTo>
                    <a:pt x="116401" y="66908"/>
                  </a:lnTo>
                  <a:lnTo>
                    <a:pt x="116472" y="67049"/>
                  </a:lnTo>
                  <a:lnTo>
                    <a:pt x="116615" y="67295"/>
                  </a:lnTo>
                  <a:lnTo>
                    <a:pt x="116686" y="67401"/>
                  </a:lnTo>
                  <a:lnTo>
                    <a:pt x="116757" y="67436"/>
                  </a:lnTo>
                  <a:lnTo>
                    <a:pt x="116793" y="67436"/>
                  </a:lnTo>
                  <a:lnTo>
                    <a:pt x="116828" y="67401"/>
                  </a:lnTo>
                  <a:lnTo>
                    <a:pt x="116900" y="67330"/>
                  </a:lnTo>
                  <a:lnTo>
                    <a:pt x="117149" y="66944"/>
                  </a:lnTo>
                  <a:lnTo>
                    <a:pt x="117256" y="66768"/>
                  </a:lnTo>
                  <a:lnTo>
                    <a:pt x="117256" y="66627"/>
                  </a:lnTo>
                  <a:lnTo>
                    <a:pt x="117292" y="66205"/>
                  </a:lnTo>
                  <a:lnTo>
                    <a:pt x="117327" y="65748"/>
                  </a:lnTo>
                  <a:lnTo>
                    <a:pt x="117399" y="65256"/>
                  </a:lnTo>
                  <a:lnTo>
                    <a:pt x="117577" y="64588"/>
                  </a:lnTo>
                  <a:lnTo>
                    <a:pt x="117648" y="64201"/>
                  </a:lnTo>
                  <a:lnTo>
                    <a:pt x="117684" y="64025"/>
                  </a:lnTo>
                  <a:lnTo>
                    <a:pt x="117684" y="63744"/>
                  </a:lnTo>
                  <a:lnTo>
                    <a:pt x="117684" y="63603"/>
                  </a:lnTo>
                  <a:lnTo>
                    <a:pt x="117684" y="63533"/>
                  </a:lnTo>
                  <a:lnTo>
                    <a:pt x="117648" y="63463"/>
                  </a:lnTo>
                  <a:lnTo>
                    <a:pt x="117612" y="63463"/>
                  </a:lnTo>
                  <a:lnTo>
                    <a:pt x="117434" y="63603"/>
                  </a:lnTo>
                  <a:lnTo>
                    <a:pt x="117327" y="63779"/>
                  </a:lnTo>
                  <a:lnTo>
                    <a:pt x="117256" y="63849"/>
                  </a:lnTo>
                  <a:lnTo>
                    <a:pt x="117220" y="63955"/>
                  </a:lnTo>
                  <a:lnTo>
                    <a:pt x="117149" y="63955"/>
                  </a:lnTo>
                  <a:lnTo>
                    <a:pt x="117114" y="63885"/>
                  </a:lnTo>
                  <a:lnTo>
                    <a:pt x="117042" y="63779"/>
                  </a:lnTo>
                  <a:lnTo>
                    <a:pt x="116935" y="63639"/>
                  </a:lnTo>
                  <a:lnTo>
                    <a:pt x="116900" y="63603"/>
                  </a:lnTo>
                  <a:lnTo>
                    <a:pt x="116828" y="63568"/>
                  </a:lnTo>
                  <a:lnTo>
                    <a:pt x="116793" y="63603"/>
                  </a:lnTo>
                  <a:lnTo>
                    <a:pt x="116686" y="63639"/>
                  </a:lnTo>
                  <a:lnTo>
                    <a:pt x="116437" y="63885"/>
                  </a:lnTo>
                  <a:lnTo>
                    <a:pt x="116258" y="64025"/>
                  </a:lnTo>
                  <a:lnTo>
                    <a:pt x="115831" y="64271"/>
                  </a:lnTo>
                  <a:lnTo>
                    <a:pt x="115475" y="64482"/>
                  </a:lnTo>
                  <a:lnTo>
                    <a:pt x="115439" y="64377"/>
                  </a:lnTo>
                  <a:lnTo>
                    <a:pt x="115368" y="64166"/>
                  </a:lnTo>
                  <a:lnTo>
                    <a:pt x="115296" y="63849"/>
                  </a:lnTo>
                  <a:lnTo>
                    <a:pt x="115296" y="63568"/>
                  </a:lnTo>
                  <a:lnTo>
                    <a:pt x="115368" y="63111"/>
                  </a:lnTo>
                  <a:lnTo>
                    <a:pt x="115439" y="62724"/>
                  </a:lnTo>
                  <a:lnTo>
                    <a:pt x="115403" y="62478"/>
                  </a:lnTo>
                  <a:lnTo>
                    <a:pt x="115368" y="62197"/>
                  </a:lnTo>
                  <a:lnTo>
                    <a:pt x="115332" y="61916"/>
                  </a:lnTo>
                  <a:lnTo>
                    <a:pt x="115368" y="61670"/>
                  </a:lnTo>
                  <a:lnTo>
                    <a:pt x="115439" y="61353"/>
                  </a:lnTo>
                  <a:lnTo>
                    <a:pt x="115510" y="61037"/>
                  </a:lnTo>
                  <a:lnTo>
                    <a:pt x="115617" y="60720"/>
                  </a:lnTo>
                  <a:lnTo>
                    <a:pt x="115653" y="60544"/>
                  </a:lnTo>
                  <a:lnTo>
                    <a:pt x="115439" y="60720"/>
                  </a:lnTo>
                  <a:lnTo>
                    <a:pt x="115047" y="61002"/>
                  </a:lnTo>
                  <a:lnTo>
                    <a:pt x="114976" y="61388"/>
                  </a:lnTo>
                  <a:lnTo>
                    <a:pt x="114904" y="61775"/>
                  </a:lnTo>
                  <a:lnTo>
                    <a:pt x="114798" y="61634"/>
                  </a:lnTo>
                  <a:lnTo>
                    <a:pt x="114619" y="61353"/>
                  </a:lnTo>
                  <a:lnTo>
                    <a:pt x="114548" y="61248"/>
                  </a:lnTo>
                  <a:lnTo>
                    <a:pt x="114441" y="61142"/>
                  </a:lnTo>
                  <a:lnTo>
                    <a:pt x="114370" y="61107"/>
                  </a:lnTo>
                  <a:lnTo>
                    <a:pt x="114334" y="61107"/>
                  </a:lnTo>
                  <a:lnTo>
                    <a:pt x="114334" y="61107"/>
                  </a:lnTo>
                  <a:lnTo>
                    <a:pt x="114299" y="61142"/>
                  </a:lnTo>
                  <a:lnTo>
                    <a:pt x="114263" y="61318"/>
                  </a:lnTo>
                  <a:lnTo>
                    <a:pt x="114263" y="61634"/>
                  </a:lnTo>
                  <a:lnTo>
                    <a:pt x="114299" y="61916"/>
                  </a:lnTo>
                  <a:lnTo>
                    <a:pt x="114334" y="62232"/>
                  </a:lnTo>
                  <a:lnTo>
                    <a:pt x="114334" y="62443"/>
                  </a:lnTo>
                  <a:lnTo>
                    <a:pt x="114334" y="62619"/>
                  </a:lnTo>
                  <a:lnTo>
                    <a:pt x="114299" y="62795"/>
                  </a:lnTo>
                  <a:lnTo>
                    <a:pt x="114228" y="62935"/>
                  </a:lnTo>
                  <a:lnTo>
                    <a:pt x="114121" y="63181"/>
                  </a:lnTo>
                  <a:lnTo>
                    <a:pt x="114085" y="63287"/>
                  </a:lnTo>
                  <a:lnTo>
                    <a:pt x="114014" y="63181"/>
                  </a:lnTo>
                  <a:lnTo>
                    <a:pt x="113836" y="62935"/>
                  </a:lnTo>
                  <a:lnTo>
                    <a:pt x="113693" y="62689"/>
                  </a:lnTo>
                  <a:lnTo>
                    <a:pt x="113586" y="62478"/>
                  </a:lnTo>
                  <a:lnTo>
                    <a:pt x="113551" y="62127"/>
                  </a:lnTo>
                  <a:lnTo>
                    <a:pt x="113408" y="61459"/>
                  </a:lnTo>
                  <a:lnTo>
                    <a:pt x="113266" y="60861"/>
                  </a:lnTo>
                  <a:lnTo>
                    <a:pt x="113230" y="60509"/>
                  </a:lnTo>
                  <a:lnTo>
                    <a:pt x="113123" y="60158"/>
                  </a:lnTo>
                  <a:lnTo>
                    <a:pt x="112945" y="59701"/>
                  </a:lnTo>
                  <a:lnTo>
                    <a:pt x="112695" y="59455"/>
                  </a:lnTo>
                  <a:lnTo>
                    <a:pt x="112268" y="58962"/>
                  </a:lnTo>
                  <a:lnTo>
                    <a:pt x="111769" y="58435"/>
                  </a:lnTo>
                  <a:lnTo>
                    <a:pt x="111448" y="58048"/>
                  </a:lnTo>
                  <a:lnTo>
                    <a:pt x="111199" y="57626"/>
                  </a:lnTo>
                  <a:lnTo>
                    <a:pt x="110985" y="57134"/>
                  </a:lnTo>
                  <a:lnTo>
                    <a:pt x="110878" y="56853"/>
                  </a:lnTo>
                  <a:lnTo>
                    <a:pt x="110771" y="56677"/>
                  </a:lnTo>
                  <a:lnTo>
                    <a:pt x="110736" y="56607"/>
                  </a:lnTo>
                  <a:lnTo>
                    <a:pt x="110700" y="56571"/>
                  </a:lnTo>
                  <a:lnTo>
                    <a:pt x="110665" y="56571"/>
                  </a:lnTo>
                  <a:lnTo>
                    <a:pt x="110665" y="56607"/>
                  </a:lnTo>
                  <a:lnTo>
                    <a:pt x="110451" y="56958"/>
                  </a:lnTo>
                  <a:lnTo>
                    <a:pt x="110344" y="57169"/>
                  </a:lnTo>
                  <a:lnTo>
                    <a:pt x="110451" y="57450"/>
                  </a:lnTo>
                  <a:lnTo>
                    <a:pt x="110665" y="57872"/>
                  </a:lnTo>
                  <a:lnTo>
                    <a:pt x="110771" y="58048"/>
                  </a:lnTo>
                  <a:lnTo>
                    <a:pt x="110843" y="58294"/>
                  </a:lnTo>
                  <a:lnTo>
                    <a:pt x="110914" y="58470"/>
                  </a:lnTo>
                  <a:lnTo>
                    <a:pt x="111021" y="58646"/>
                  </a:lnTo>
                  <a:lnTo>
                    <a:pt x="111128" y="58857"/>
                  </a:lnTo>
                  <a:lnTo>
                    <a:pt x="111342" y="59033"/>
                  </a:lnTo>
                  <a:lnTo>
                    <a:pt x="111769" y="59525"/>
                  </a:lnTo>
                  <a:lnTo>
                    <a:pt x="112268" y="60017"/>
                  </a:lnTo>
                  <a:lnTo>
                    <a:pt x="112660" y="60509"/>
                  </a:lnTo>
                  <a:lnTo>
                    <a:pt x="112874" y="60720"/>
                  </a:lnTo>
                  <a:lnTo>
                    <a:pt x="112874" y="61213"/>
                  </a:lnTo>
                  <a:lnTo>
                    <a:pt x="112802" y="61529"/>
                  </a:lnTo>
                  <a:lnTo>
                    <a:pt x="112695" y="61423"/>
                  </a:lnTo>
                  <a:lnTo>
                    <a:pt x="112517" y="61248"/>
                  </a:lnTo>
                  <a:lnTo>
                    <a:pt x="112410" y="61142"/>
                  </a:lnTo>
                  <a:lnTo>
                    <a:pt x="112339" y="61107"/>
                  </a:lnTo>
                  <a:lnTo>
                    <a:pt x="112304" y="61107"/>
                  </a:lnTo>
                  <a:lnTo>
                    <a:pt x="112268" y="61107"/>
                  </a:lnTo>
                  <a:lnTo>
                    <a:pt x="112268" y="61107"/>
                  </a:lnTo>
                  <a:lnTo>
                    <a:pt x="112268" y="61142"/>
                  </a:lnTo>
                  <a:lnTo>
                    <a:pt x="112375" y="61670"/>
                  </a:lnTo>
                  <a:lnTo>
                    <a:pt x="112446" y="62021"/>
                  </a:lnTo>
                  <a:lnTo>
                    <a:pt x="112339" y="62232"/>
                  </a:lnTo>
                  <a:lnTo>
                    <a:pt x="112090" y="62619"/>
                  </a:lnTo>
                  <a:lnTo>
                    <a:pt x="111947" y="62795"/>
                  </a:lnTo>
                  <a:lnTo>
                    <a:pt x="111840" y="62935"/>
                  </a:lnTo>
                  <a:lnTo>
                    <a:pt x="111769" y="63006"/>
                  </a:lnTo>
                  <a:lnTo>
                    <a:pt x="111698" y="63006"/>
                  </a:lnTo>
                  <a:lnTo>
                    <a:pt x="111662" y="62970"/>
                  </a:lnTo>
                  <a:lnTo>
                    <a:pt x="111627" y="62970"/>
                  </a:lnTo>
                  <a:lnTo>
                    <a:pt x="111627" y="62970"/>
                  </a:lnTo>
                  <a:lnTo>
                    <a:pt x="111591" y="63006"/>
                  </a:lnTo>
                  <a:lnTo>
                    <a:pt x="111555" y="63076"/>
                  </a:lnTo>
                  <a:lnTo>
                    <a:pt x="111555" y="63181"/>
                  </a:lnTo>
                  <a:lnTo>
                    <a:pt x="111555" y="63322"/>
                  </a:lnTo>
                  <a:lnTo>
                    <a:pt x="111520" y="63463"/>
                  </a:lnTo>
                  <a:lnTo>
                    <a:pt x="111484" y="63603"/>
                  </a:lnTo>
                  <a:lnTo>
                    <a:pt x="111377" y="63674"/>
                  </a:lnTo>
                  <a:lnTo>
                    <a:pt x="111128" y="63603"/>
                  </a:lnTo>
                  <a:lnTo>
                    <a:pt x="110771" y="63357"/>
                  </a:lnTo>
                  <a:lnTo>
                    <a:pt x="110629" y="63252"/>
                  </a:lnTo>
                  <a:lnTo>
                    <a:pt x="110451" y="63076"/>
                  </a:lnTo>
                  <a:lnTo>
                    <a:pt x="110380" y="62970"/>
                  </a:lnTo>
                  <a:lnTo>
                    <a:pt x="110380" y="62900"/>
                  </a:lnTo>
                  <a:lnTo>
                    <a:pt x="110807" y="62724"/>
                  </a:lnTo>
                  <a:lnTo>
                    <a:pt x="111199" y="62584"/>
                  </a:lnTo>
                  <a:lnTo>
                    <a:pt x="111342" y="62654"/>
                  </a:lnTo>
                  <a:lnTo>
                    <a:pt x="111484" y="62760"/>
                  </a:lnTo>
                  <a:lnTo>
                    <a:pt x="111520" y="62795"/>
                  </a:lnTo>
                  <a:lnTo>
                    <a:pt x="111555" y="62830"/>
                  </a:lnTo>
                  <a:lnTo>
                    <a:pt x="111591" y="62795"/>
                  </a:lnTo>
                  <a:lnTo>
                    <a:pt x="111591" y="62760"/>
                  </a:lnTo>
                  <a:lnTo>
                    <a:pt x="111662" y="62338"/>
                  </a:lnTo>
                  <a:lnTo>
                    <a:pt x="111733" y="62021"/>
                  </a:lnTo>
                  <a:lnTo>
                    <a:pt x="111769" y="61951"/>
                  </a:lnTo>
                  <a:lnTo>
                    <a:pt x="111805" y="61810"/>
                  </a:lnTo>
                  <a:lnTo>
                    <a:pt x="111805" y="61670"/>
                  </a:lnTo>
                  <a:lnTo>
                    <a:pt x="111733" y="61494"/>
                  </a:lnTo>
                  <a:lnTo>
                    <a:pt x="111448" y="61142"/>
                  </a:lnTo>
                  <a:lnTo>
                    <a:pt x="110878" y="60544"/>
                  </a:lnTo>
                  <a:lnTo>
                    <a:pt x="110308" y="59912"/>
                  </a:lnTo>
                  <a:lnTo>
                    <a:pt x="109988" y="59525"/>
                  </a:lnTo>
                  <a:lnTo>
                    <a:pt x="109809" y="59103"/>
                  </a:lnTo>
                  <a:lnTo>
                    <a:pt x="109453" y="58435"/>
                  </a:lnTo>
                  <a:lnTo>
                    <a:pt x="109168" y="57872"/>
                  </a:lnTo>
                  <a:lnTo>
                    <a:pt x="109026" y="57591"/>
                  </a:lnTo>
                  <a:lnTo>
                    <a:pt x="108776" y="57802"/>
                  </a:lnTo>
                  <a:lnTo>
                    <a:pt x="108527" y="58083"/>
                  </a:lnTo>
                  <a:lnTo>
                    <a:pt x="108349" y="58259"/>
                  </a:lnTo>
                  <a:lnTo>
                    <a:pt x="108064" y="58611"/>
                  </a:lnTo>
                  <a:lnTo>
                    <a:pt x="107921" y="58786"/>
                  </a:lnTo>
                  <a:lnTo>
                    <a:pt x="107779" y="58892"/>
                  </a:lnTo>
                  <a:lnTo>
                    <a:pt x="107707" y="58927"/>
                  </a:lnTo>
                  <a:lnTo>
                    <a:pt x="107636" y="58962"/>
                  </a:lnTo>
                  <a:lnTo>
                    <a:pt x="107565" y="58962"/>
                  </a:lnTo>
                  <a:lnTo>
                    <a:pt x="107529" y="58927"/>
                  </a:lnTo>
                  <a:lnTo>
                    <a:pt x="107209" y="58716"/>
                  </a:lnTo>
                  <a:lnTo>
                    <a:pt x="106923" y="58470"/>
                  </a:lnTo>
                  <a:lnTo>
                    <a:pt x="106781" y="58400"/>
                  </a:lnTo>
                  <a:lnTo>
                    <a:pt x="106638" y="58365"/>
                  </a:lnTo>
                  <a:lnTo>
                    <a:pt x="106532" y="58365"/>
                  </a:lnTo>
                  <a:lnTo>
                    <a:pt x="106496" y="58400"/>
                  </a:lnTo>
                  <a:lnTo>
                    <a:pt x="106460" y="58435"/>
                  </a:lnTo>
                  <a:lnTo>
                    <a:pt x="106425" y="58505"/>
                  </a:lnTo>
                  <a:lnTo>
                    <a:pt x="106318" y="58786"/>
                  </a:lnTo>
                  <a:lnTo>
                    <a:pt x="106247" y="58962"/>
                  </a:lnTo>
                  <a:lnTo>
                    <a:pt x="106282" y="59103"/>
                  </a:lnTo>
                  <a:lnTo>
                    <a:pt x="106353" y="59208"/>
                  </a:lnTo>
                  <a:lnTo>
                    <a:pt x="106425" y="59384"/>
                  </a:lnTo>
                  <a:lnTo>
                    <a:pt x="106460" y="59525"/>
                  </a:lnTo>
                  <a:lnTo>
                    <a:pt x="106425" y="59665"/>
                  </a:lnTo>
                  <a:lnTo>
                    <a:pt x="106389" y="59736"/>
                  </a:lnTo>
                  <a:lnTo>
                    <a:pt x="106175" y="59876"/>
                  </a:lnTo>
                  <a:lnTo>
                    <a:pt x="105890" y="60193"/>
                  </a:lnTo>
                  <a:lnTo>
                    <a:pt x="105676" y="60439"/>
                  </a:lnTo>
                  <a:lnTo>
                    <a:pt x="105498" y="60650"/>
                  </a:lnTo>
                  <a:lnTo>
                    <a:pt x="105320" y="60791"/>
                  </a:lnTo>
                  <a:lnTo>
                    <a:pt x="105213" y="60931"/>
                  </a:lnTo>
                  <a:lnTo>
                    <a:pt x="105106" y="61072"/>
                  </a:lnTo>
                  <a:lnTo>
                    <a:pt x="104928" y="61283"/>
                  </a:lnTo>
                  <a:lnTo>
                    <a:pt x="104857" y="61423"/>
                  </a:lnTo>
                  <a:lnTo>
                    <a:pt x="104821" y="61564"/>
                  </a:lnTo>
                  <a:lnTo>
                    <a:pt x="104750" y="61775"/>
                  </a:lnTo>
                  <a:lnTo>
                    <a:pt x="104750" y="61951"/>
                  </a:lnTo>
                  <a:lnTo>
                    <a:pt x="104750" y="62197"/>
                  </a:lnTo>
                  <a:lnTo>
                    <a:pt x="104750" y="62302"/>
                  </a:lnTo>
                  <a:lnTo>
                    <a:pt x="104750" y="62408"/>
                  </a:lnTo>
                  <a:lnTo>
                    <a:pt x="104679" y="62584"/>
                  </a:lnTo>
                  <a:lnTo>
                    <a:pt x="104536" y="62900"/>
                  </a:lnTo>
                  <a:lnTo>
                    <a:pt x="104323" y="63287"/>
                  </a:lnTo>
                  <a:lnTo>
                    <a:pt x="104180" y="63463"/>
                  </a:lnTo>
                  <a:lnTo>
                    <a:pt x="104073" y="63639"/>
                  </a:lnTo>
                  <a:lnTo>
                    <a:pt x="103931" y="63779"/>
                  </a:lnTo>
                  <a:lnTo>
                    <a:pt x="103788" y="63885"/>
                  </a:lnTo>
                  <a:lnTo>
                    <a:pt x="103610" y="63955"/>
                  </a:lnTo>
                  <a:lnTo>
                    <a:pt x="103396" y="64025"/>
                  </a:lnTo>
                  <a:lnTo>
                    <a:pt x="103182" y="64025"/>
                  </a:lnTo>
                  <a:lnTo>
                    <a:pt x="103004" y="64060"/>
                  </a:lnTo>
                  <a:lnTo>
                    <a:pt x="102577" y="64096"/>
                  </a:lnTo>
                  <a:lnTo>
                    <a:pt x="102363" y="64166"/>
                  </a:lnTo>
                  <a:lnTo>
                    <a:pt x="102042" y="64447"/>
                  </a:lnTo>
                  <a:lnTo>
                    <a:pt x="101757" y="64553"/>
                  </a:lnTo>
                  <a:lnTo>
                    <a:pt x="101508" y="64271"/>
                  </a:lnTo>
                  <a:lnTo>
                    <a:pt x="101258" y="63990"/>
                  </a:lnTo>
                  <a:lnTo>
                    <a:pt x="101152" y="63849"/>
                  </a:lnTo>
                  <a:lnTo>
                    <a:pt x="100938" y="63779"/>
                  </a:lnTo>
                  <a:lnTo>
                    <a:pt x="100760" y="63709"/>
                  </a:lnTo>
                  <a:lnTo>
                    <a:pt x="100617" y="63744"/>
                  </a:lnTo>
                  <a:lnTo>
                    <a:pt x="100546" y="63744"/>
                  </a:lnTo>
                  <a:lnTo>
                    <a:pt x="100475" y="63709"/>
                  </a:lnTo>
                  <a:lnTo>
                    <a:pt x="100296" y="63639"/>
                  </a:lnTo>
                  <a:lnTo>
                    <a:pt x="100190" y="63568"/>
                  </a:lnTo>
                  <a:lnTo>
                    <a:pt x="99976" y="63392"/>
                  </a:lnTo>
                  <a:lnTo>
                    <a:pt x="99869" y="63287"/>
                  </a:lnTo>
                  <a:lnTo>
                    <a:pt x="99798" y="62935"/>
                  </a:lnTo>
                  <a:lnTo>
                    <a:pt x="99619" y="62338"/>
                  </a:lnTo>
                  <a:lnTo>
                    <a:pt x="99513" y="62021"/>
                  </a:lnTo>
                  <a:lnTo>
                    <a:pt x="99477" y="61705"/>
                  </a:lnTo>
                  <a:lnTo>
                    <a:pt x="99441" y="61423"/>
                  </a:lnTo>
                  <a:lnTo>
                    <a:pt x="99477" y="61213"/>
                  </a:lnTo>
                  <a:lnTo>
                    <a:pt x="99655" y="60861"/>
                  </a:lnTo>
                  <a:lnTo>
                    <a:pt x="99762" y="60404"/>
                  </a:lnTo>
                  <a:lnTo>
                    <a:pt x="99869" y="59982"/>
                  </a:lnTo>
                  <a:lnTo>
                    <a:pt x="99904" y="59701"/>
                  </a:lnTo>
                  <a:lnTo>
                    <a:pt x="99798" y="59138"/>
                  </a:lnTo>
                  <a:lnTo>
                    <a:pt x="99726" y="58857"/>
                  </a:lnTo>
                  <a:lnTo>
                    <a:pt x="99691" y="58786"/>
                  </a:lnTo>
                  <a:lnTo>
                    <a:pt x="99655" y="58611"/>
                  </a:lnTo>
                  <a:lnTo>
                    <a:pt x="99619" y="58470"/>
                  </a:lnTo>
                  <a:lnTo>
                    <a:pt x="99655" y="58365"/>
                  </a:lnTo>
                  <a:lnTo>
                    <a:pt x="99691" y="58294"/>
                  </a:lnTo>
                  <a:lnTo>
                    <a:pt x="99762" y="58189"/>
                  </a:lnTo>
                  <a:lnTo>
                    <a:pt x="99940" y="58083"/>
                  </a:lnTo>
                  <a:lnTo>
                    <a:pt x="100083" y="57907"/>
                  </a:lnTo>
                  <a:lnTo>
                    <a:pt x="100154" y="57872"/>
                  </a:lnTo>
                  <a:lnTo>
                    <a:pt x="100225" y="57802"/>
                  </a:lnTo>
                  <a:lnTo>
                    <a:pt x="100296" y="57802"/>
                  </a:lnTo>
                  <a:lnTo>
                    <a:pt x="100403" y="57837"/>
                  </a:lnTo>
                  <a:lnTo>
                    <a:pt x="100688" y="57907"/>
                  </a:lnTo>
                  <a:lnTo>
                    <a:pt x="101009" y="57943"/>
                  </a:lnTo>
                  <a:lnTo>
                    <a:pt x="101223" y="57907"/>
                  </a:lnTo>
                  <a:lnTo>
                    <a:pt x="101437" y="57872"/>
                  </a:lnTo>
                  <a:lnTo>
                    <a:pt x="101650" y="57837"/>
                  </a:lnTo>
                  <a:lnTo>
                    <a:pt x="101793" y="57872"/>
                  </a:lnTo>
                  <a:lnTo>
                    <a:pt x="101935" y="57943"/>
                  </a:lnTo>
                  <a:lnTo>
                    <a:pt x="102114" y="58013"/>
                  </a:lnTo>
                  <a:lnTo>
                    <a:pt x="102327" y="58083"/>
                  </a:lnTo>
                  <a:lnTo>
                    <a:pt x="102541" y="58083"/>
                  </a:lnTo>
                  <a:lnTo>
                    <a:pt x="102897" y="58048"/>
                  </a:lnTo>
                  <a:lnTo>
                    <a:pt x="103289" y="58048"/>
                  </a:lnTo>
                  <a:lnTo>
                    <a:pt x="103681" y="58048"/>
                  </a:lnTo>
                  <a:lnTo>
                    <a:pt x="103859" y="57978"/>
                  </a:lnTo>
                  <a:lnTo>
                    <a:pt x="103931" y="57732"/>
                  </a:lnTo>
                  <a:lnTo>
                    <a:pt x="104073" y="57310"/>
                  </a:lnTo>
                  <a:lnTo>
                    <a:pt x="104109" y="57064"/>
                  </a:lnTo>
                  <a:lnTo>
                    <a:pt x="104144" y="56747"/>
                  </a:lnTo>
                  <a:lnTo>
                    <a:pt x="104144" y="56501"/>
                  </a:lnTo>
                  <a:lnTo>
                    <a:pt x="104109" y="56325"/>
                  </a:lnTo>
                  <a:lnTo>
                    <a:pt x="104038" y="55903"/>
                  </a:lnTo>
                  <a:lnTo>
                    <a:pt x="103931" y="55517"/>
                  </a:lnTo>
                  <a:lnTo>
                    <a:pt x="103895" y="55306"/>
                  </a:lnTo>
                  <a:lnTo>
                    <a:pt x="103859" y="55165"/>
                  </a:lnTo>
                  <a:lnTo>
                    <a:pt x="103788" y="55060"/>
                  </a:lnTo>
                  <a:lnTo>
                    <a:pt x="103717" y="54989"/>
                  </a:lnTo>
                  <a:lnTo>
                    <a:pt x="103361" y="54602"/>
                  </a:lnTo>
                  <a:lnTo>
                    <a:pt x="102826" y="54005"/>
                  </a:lnTo>
                  <a:lnTo>
                    <a:pt x="102292" y="53372"/>
                  </a:lnTo>
                  <a:lnTo>
                    <a:pt x="102078" y="53091"/>
                  </a:lnTo>
                  <a:lnTo>
                    <a:pt x="102220" y="52985"/>
                  </a:lnTo>
                  <a:lnTo>
                    <a:pt x="102470" y="52845"/>
                  </a:lnTo>
                  <a:lnTo>
                    <a:pt x="102755" y="52950"/>
                  </a:lnTo>
                  <a:lnTo>
                    <a:pt x="103182" y="53161"/>
                  </a:lnTo>
                  <a:lnTo>
                    <a:pt x="103361" y="53266"/>
                  </a:lnTo>
                  <a:lnTo>
                    <a:pt x="103574" y="53302"/>
                  </a:lnTo>
                  <a:lnTo>
                    <a:pt x="103610" y="53337"/>
                  </a:lnTo>
                  <a:lnTo>
                    <a:pt x="103646" y="53337"/>
                  </a:lnTo>
                  <a:lnTo>
                    <a:pt x="103681" y="53302"/>
                  </a:lnTo>
                  <a:lnTo>
                    <a:pt x="103646" y="53266"/>
                  </a:lnTo>
                  <a:lnTo>
                    <a:pt x="103539" y="53020"/>
                  </a:lnTo>
                  <a:lnTo>
                    <a:pt x="103503" y="52704"/>
                  </a:lnTo>
                  <a:lnTo>
                    <a:pt x="103467" y="52458"/>
                  </a:lnTo>
                  <a:lnTo>
                    <a:pt x="103503" y="52317"/>
                  </a:lnTo>
                  <a:lnTo>
                    <a:pt x="103859" y="52317"/>
                  </a:lnTo>
                  <a:lnTo>
                    <a:pt x="104180" y="52282"/>
                  </a:lnTo>
                  <a:lnTo>
                    <a:pt x="104394" y="52282"/>
                  </a:lnTo>
                  <a:lnTo>
                    <a:pt x="104679" y="52176"/>
                  </a:lnTo>
                  <a:lnTo>
                    <a:pt x="104821" y="52106"/>
                  </a:lnTo>
                  <a:lnTo>
                    <a:pt x="104928" y="52036"/>
                  </a:lnTo>
                  <a:lnTo>
                    <a:pt x="105071" y="51966"/>
                  </a:lnTo>
                  <a:lnTo>
                    <a:pt x="105106" y="51860"/>
                  </a:lnTo>
                  <a:lnTo>
                    <a:pt x="105356" y="51333"/>
                  </a:lnTo>
                  <a:lnTo>
                    <a:pt x="105605" y="50876"/>
                  </a:lnTo>
                  <a:lnTo>
                    <a:pt x="105676" y="50735"/>
                  </a:lnTo>
                  <a:lnTo>
                    <a:pt x="105748" y="50559"/>
                  </a:lnTo>
                  <a:lnTo>
                    <a:pt x="105926" y="50383"/>
                  </a:lnTo>
                  <a:lnTo>
                    <a:pt x="106104" y="50208"/>
                  </a:lnTo>
                  <a:lnTo>
                    <a:pt x="106211" y="49997"/>
                  </a:lnTo>
                  <a:lnTo>
                    <a:pt x="106318" y="49750"/>
                  </a:lnTo>
                  <a:lnTo>
                    <a:pt x="106425" y="49469"/>
                  </a:lnTo>
                  <a:lnTo>
                    <a:pt x="106532" y="49082"/>
                  </a:lnTo>
                  <a:lnTo>
                    <a:pt x="106710" y="48450"/>
                  </a:lnTo>
                  <a:lnTo>
                    <a:pt x="106781" y="48203"/>
                  </a:lnTo>
                  <a:lnTo>
                    <a:pt x="106817" y="48028"/>
                  </a:lnTo>
                  <a:lnTo>
                    <a:pt x="106959" y="47641"/>
                  </a:lnTo>
                  <a:lnTo>
                    <a:pt x="107030" y="47465"/>
                  </a:lnTo>
                  <a:lnTo>
                    <a:pt x="107102" y="47324"/>
                  </a:lnTo>
                  <a:lnTo>
                    <a:pt x="107173" y="47219"/>
                  </a:lnTo>
                  <a:lnTo>
                    <a:pt x="107209" y="47219"/>
                  </a:lnTo>
                  <a:lnTo>
                    <a:pt x="107209" y="47430"/>
                  </a:lnTo>
                  <a:lnTo>
                    <a:pt x="107209" y="47852"/>
                  </a:lnTo>
                  <a:lnTo>
                    <a:pt x="107209" y="47992"/>
                  </a:lnTo>
                  <a:lnTo>
                    <a:pt x="107244" y="48133"/>
                  </a:lnTo>
                  <a:lnTo>
                    <a:pt x="107244" y="48168"/>
                  </a:lnTo>
                  <a:lnTo>
                    <a:pt x="107244" y="48203"/>
                  </a:lnTo>
                  <a:lnTo>
                    <a:pt x="107280" y="48239"/>
                  </a:lnTo>
                  <a:lnTo>
                    <a:pt x="107315" y="48203"/>
                  </a:lnTo>
                  <a:lnTo>
                    <a:pt x="107458" y="48133"/>
                  </a:lnTo>
                  <a:lnTo>
                    <a:pt x="107565" y="47992"/>
                  </a:lnTo>
                  <a:lnTo>
                    <a:pt x="107636" y="47852"/>
                  </a:lnTo>
                  <a:lnTo>
                    <a:pt x="107707" y="47746"/>
                  </a:lnTo>
                  <a:lnTo>
                    <a:pt x="107743" y="47500"/>
                  </a:lnTo>
                  <a:lnTo>
                    <a:pt x="107814" y="47113"/>
                  </a:lnTo>
                  <a:lnTo>
                    <a:pt x="107850" y="46867"/>
                  </a:lnTo>
                  <a:lnTo>
                    <a:pt x="107850" y="46656"/>
                  </a:lnTo>
                  <a:lnTo>
                    <a:pt x="107814" y="46445"/>
                  </a:lnTo>
                  <a:lnTo>
                    <a:pt x="107779" y="46234"/>
                  </a:lnTo>
                  <a:lnTo>
                    <a:pt x="107707" y="45777"/>
                  </a:lnTo>
                  <a:lnTo>
                    <a:pt x="107707" y="45285"/>
                  </a:lnTo>
                  <a:lnTo>
                    <a:pt x="107707" y="45039"/>
                  </a:lnTo>
                  <a:lnTo>
                    <a:pt x="107743" y="44863"/>
                  </a:lnTo>
                  <a:lnTo>
                    <a:pt x="107779" y="44723"/>
                  </a:lnTo>
                  <a:lnTo>
                    <a:pt x="107814" y="44617"/>
                  </a:lnTo>
                  <a:lnTo>
                    <a:pt x="107957" y="44441"/>
                  </a:lnTo>
                  <a:lnTo>
                    <a:pt x="108206" y="44125"/>
                  </a:lnTo>
                  <a:lnTo>
                    <a:pt x="108313" y="43984"/>
                  </a:lnTo>
                  <a:lnTo>
                    <a:pt x="108420" y="43914"/>
                  </a:lnTo>
                  <a:lnTo>
                    <a:pt x="108456" y="43844"/>
                  </a:lnTo>
                  <a:lnTo>
                    <a:pt x="108491" y="43844"/>
                  </a:lnTo>
                  <a:lnTo>
                    <a:pt x="108527" y="43844"/>
                  </a:lnTo>
                  <a:lnTo>
                    <a:pt x="108562" y="43914"/>
                  </a:lnTo>
                  <a:lnTo>
                    <a:pt x="108669" y="44301"/>
                  </a:lnTo>
                  <a:lnTo>
                    <a:pt x="108883" y="44828"/>
                  </a:lnTo>
                  <a:lnTo>
                    <a:pt x="109026" y="45039"/>
                  </a:lnTo>
                  <a:lnTo>
                    <a:pt x="109133" y="45215"/>
                  </a:lnTo>
                  <a:lnTo>
                    <a:pt x="109168" y="45285"/>
                  </a:lnTo>
                  <a:lnTo>
                    <a:pt x="109239" y="45320"/>
                  </a:lnTo>
                  <a:lnTo>
                    <a:pt x="109275" y="45320"/>
                  </a:lnTo>
                  <a:lnTo>
                    <a:pt x="109311" y="45320"/>
                  </a:lnTo>
                  <a:lnTo>
                    <a:pt x="109382" y="45215"/>
                  </a:lnTo>
                  <a:lnTo>
                    <a:pt x="109418" y="45109"/>
                  </a:lnTo>
                  <a:lnTo>
                    <a:pt x="109418" y="45004"/>
                  </a:lnTo>
                  <a:lnTo>
                    <a:pt x="109382" y="44934"/>
                  </a:lnTo>
                  <a:lnTo>
                    <a:pt x="109239" y="44512"/>
                  </a:lnTo>
                  <a:lnTo>
                    <a:pt x="109026" y="44055"/>
                  </a:lnTo>
                  <a:lnTo>
                    <a:pt x="108954" y="43703"/>
                  </a:lnTo>
                  <a:lnTo>
                    <a:pt x="108812" y="43211"/>
                  </a:lnTo>
                  <a:lnTo>
                    <a:pt x="108705" y="42719"/>
                  </a:lnTo>
                  <a:lnTo>
                    <a:pt x="108634" y="42508"/>
                  </a:lnTo>
                  <a:lnTo>
                    <a:pt x="108598" y="42472"/>
                  </a:lnTo>
                  <a:lnTo>
                    <a:pt x="108527" y="42437"/>
                  </a:lnTo>
                  <a:lnTo>
                    <a:pt x="108456" y="42437"/>
                  </a:lnTo>
                  <a:lnTo>
                    <a:pt x="108349" y="42508"/>
                  </a:lnTo>
                  <a:lnTo>
                    <a:pt x="108099" y="42894"/>
                  </a:lnTo>
                  <a:lnTo>
                    <a:pt x="107779" y="43351"/>
                  </a:lnTo>
                  <a:lnTo>
                    <a:pt x="107672" y="43422"/>
                  </a:lnTo>
                  <a:lnTo>
                    <a:pt x="107600" y="43457"/>
                  </a:lnTo>
                  <a:lnTo>
                    <a:pt x="107494" y="43492"/>
                  </a:lnTo>
                  <a:lnTo>
                    <a:pt x="107387" y="43492"/>
                  </a:lnTo>
                  <a:lnTo>
                    <a:pt x="107173" y="43457"/>
                  </a:lnTo>
                  <a:lnTo>
                    <a:pt x="107066" y="43422"/>
                  </a:lnTo>
                  <a:lnTo>
                    <a:pt x="106852" y="43140"/>
                  </a:lnTo>
                  <a:lnTo>
                    <a:pt x="106353" y="42402"/>
                  </a:lnTo>
                  <a:lnTo>
                    <a:pt x="106140" y="41980"/>
                  </a:lnTo>
                  <a:lnTo>
                    <a:pt x="105926" y="41593"/>
                  </a:lnTo>
                  <a:lnTo>
                    <a:pt x="105748" y="41277"/>
                  </a:lnTo>
                  <a:lnTo>
                    <a:pt x="105712" y="41066"/>
                  </a:lnTo>
                  <a:lnTo>
                    <a:pt x="105748" y="40890"/>
                  </a:lnTo>
                  <a:lnTo>
                    <a:pt x="105855" y="40820"/>
                  </a:lnTo>
                  <a:lnTo>
                    <a:pt x="105855" y="40750"/>
                  </a:lnTo>
                  <a:lnTo>
                    <a:pt x="105855" y="40714"/>
                  </a:lnTo>
                  <a:lnTo>
                    <a:pt x="105855" y="40679"/>
                  </a:lnTo>
                  <a:lnTo>
                    <a:pt x="105819" y="40609"/>
                  </a:lnTo>
                  <a:lnTo>
                    <a:pt x="105712" y="40468"/>
                  </a:lnTo>
                  <a:lnTo>
                    <a:pt x="105605" y="40292"/>
                  </a:lnTo>
                  <a:lnTo>
                    <a:pt x="105570" y="40117"/>
                  </a:lnTo>
                  <a:lnTo>
                    <a:pt x="105534" y="39941"/>
                  </a:lnTo>
                  <a:lnTo>
                    <a:pt x="105463" y="39519"/>
                  </a:lnTo>
                  <a:lnTo>
                    <a:pt x="105498" y="39167"/>
                  </a:lnTo>
                  <a:lnTo>
                    <a:pt x="105534" y="38992"/>
                  </a:lnTo>
                  <a:lnTo>
                    <a:pt x="105570" y="38675"/>
                  </a:lnTo>
                  <a:lnTo>
                    <a:pt x="105641" y="38288"/>
                  </a:lnTo>
                  <a:lnTo>
                    <a:pt x="105712" y="38077"/>
                  </a:lnTo>
                  <a:lnTo>
                    <a:pt x="105855" y="37831"/>
                  </a:lnTo>
                  <a:lnTo>
                    <a:pt x="106033" y="37409"/>
                  </a:lnTo>
                  <a:lnTo>
                    <a:pt x="106211" y="36987"/>
                  </a:lnTo>
                  <a:lnTo>
                    <a:pt x="106353" y="36671"/>
                  </a:lnTo>
                  <a:lnTo>
                    <a:pt x="106532" y="36460"/>
                  </a:lnTo>
                  <a:lnTo>
                    <a:pt x="106745" y="36179"/>
                  </a:lnTo>
                  <a:lnTo>
                    <a:pt x="106852" y="36003"/>
                  </a:lnTo>
                  <a:lnTo>
                    <a:pt x="106959" y="35898"/>
                  </a:lnTo>
                  <a:lnTo>
                    <a:pt x="107030" y="35862"/>
                  </a:lnTo>
                  <a:lnTo>
                    <a:pt x="107102" y="35827"/>
                  </a:lnTo>
                  <a:lnTo>
                    <a:pt x="107173" y="35862"/>
                  </a:lnTo>
                  <a:lnTo>
                    <a:pt x="107244" y="35827"/>
                  </a:lnTo>
                  <a:lnTo>
                    <a:pt x="107280" y="35687"/>
                  </a:lnTo>
                  <a:lnTo>
                    <a:pt x="107315" y="35440"/>
                  </a:lnTo>
                  <a:lnTo>
                    <a:pt x="107315" y="35300"/>
                  </a:lnTo>
                  <a:lnTo>
                    <a:pt x="107422" y="35230"/>
                  </a:lnTo>
                  <a:lnTo>
                    <a:pt x="107458" y="35194"/>
                  </a:lnTo>
                  <a:lnTo>
                    <a:pt x="107529" y="35194"/>
                  </a:lnTo>
                  <a:lnTo>
                    <a:pt x="107565" y="35194"/>
                  </a:lnTo>
                  <a:lnTo>
                    <a:pt x="107636" y="35159"/>
                  </a:lnTo>
                  <a:lnTo>
                    <a:pt x="107636" y="35089"/>
                  </a:lnTo>
                  <a:lnTo>
                    <a:pt x="107636" y="34983"/>
                  </a:lnTo>
                  <a:lnTo>
                    <a:pt x="107529" y="34561"/>
                  </a:lnTo>
                  <a:lnTo>
                    <a:pt x="107458" y="34175"/>
                  </a:lnTo>
                  <a:lnTo>
                    <a:pt x="107422" y="33893"/>
                  </a:lnTo>
                  <a:lnTo>
                    <a:pt x="107422" y="33682"/>
                  </a:lnTo>
                  <a:lnTo>
                    <a:pt x="107494" y="33331"/>
                  </a:lnTo>
                  <a:lnTo>
                    <a:pt x="107636" y="32874"/>
                  </a:lnTo>
                  <a:lnTo>
                    <a:pt x="107707" y="32733"/>
                  </a:lnTo>
                  <a:lnTo>
                    <a:pt x="107814" y="32557"/>
                  </a:lnTo>
                  <a:lnTo>
                    <a:pt x="107850" y="32346"/>
                  </a:lnTo>
                  <a:lnTo>
                    <a:pt x="107885" y="32171"/>
                  </a:lnTo>
                  <a:lnTo>
                    <a:pt x="107957" y="31889"/>
                  </a:lnTo>
                  <a:lnTo>
                    <a:pt x="107957" y="31643"/>
                  </a:lnTo>
                  <a:lnTo>
                    <a:pt x="107885" y="31503"/>
                  </a:lnTo>
                  <a:lnTo>
                    <a:pt x="107850" y="31397"/>
                  </a:lnTo>
                  <a:lnTo>
                    <a:pt x="107779" y="31327"/>
                  </a:lnTo>
                  <a:lnTo>
                    <a:pt x="107707" y="31292"/>
                  </a:lnTo>
                  <a:lnTo>
                    <a:pt x="107600" y="31362"/>
                  </a:lnTo>
                  <a:lnTo>
                    <a:pt x="107494" y="31467"/>
                  </a:lnTo>
                  <a:lnTo>
                    <a:pt x="107458" y="31467"/>
                  </a:lnTo>
                  <a:lnTo>
                    <a:pt x="107387" y="31432"/>
                  </a:lnTo>
                  <a:lnTo>
                    <a:pt x="107315" y="31432"/>
                  </a:lnTo>
                  <a:lnTo>
                    <a:pt x="107280" y="31467"/>
                  </a:lnTo>
                  <a:lnTo>
                    <a:pt x="107280" y="31503"/>
                  </a:lnTo>
                  <a:lnTo>
                    <a:pt x="107280" y="31608"/>
                  </a:lnTo>
                  <a:lnTo>
                    <a:pt x="107422" y="31889"/>
                  </a:lnTo>
                  <a:lnTo>
                    <a:pt x="107458" y="31960"/>
                  </a:lnTo>
                  <a:lnTo>
                    <a:pt x="107387" y="31960"/>
                  </a:lnTo>
                  <a:lnTo>
                    <a:pt x="107209" y="31854"/>
                  </a:lnTo>
                  <a:lnTo>
                    <a:pt x="107137" y="31714"/>
                  </a:lnTo>
                  <a:lnTo>
                    <a:pt x="107030" y="31573"/>
                  </a:lnTo>
                  <a:lnTo>
                    <a:pt x="107030" y="31432"/>
                  </a:lnTo>
                  <a:lnTo>
                    <a:pt x="107030" y="31362"/>
                  </a:lnTo>
                  <a:lnTo>
                    <a:pt x="107030" y="31292"/>
                  </a:lnTo>
                  <a:lnTo>
                    <a:pt x="107066" y="31221"/>
                  </a:lnTo>
                  <a:lnTo>
                    <a:pt x="107244" y="30940"/>
                  </a:lnTo>
                  <a:lnTo>
                    <a:pt x="107387" y="30694"/>
                  </a:lnTo>
                  <a:lnTo>
                    <a:pt x="107422" y="30448"/>
                  </a:lnTo>
                  <a:lnTo>
                    <a:pt x="107494" y="30131"/>
                  </a:lnTo>
                  <a:lnTo>
                    <a:pt x="107636" y="29850"/>
                  </a:lnTo>
                  <a:lnTo>
                    <a:pt x="107743" y="29745"/>
                  </a:lnTo>
                  <a:lnTo>
                    <a:pt x="107814" y="29780"/>
                  </a:lnTo>
                  <a:lnTo>
                    <a:pt x="107885" y="29815"/>
                  </a:lnTo>
                  <a:lnTo>
                    <a:pt x="107957" y="29815"/>
                  </a:lnTo>
                  <a:lnTo>
                    <a:pt x="107992" y="29780"/>
                  </a:lnTo>
                  <a:lnTo>
                    <a:pt x="108206" y="29604"/>
                  </a:lnTo>
                  <a:lnTo>
                    <a:pt x="108349" y="29463"/>
                  </a:lnTo>
                  <a:lnTo>
                    <a:pt x="108349" y="29358"/>
                  </a:lnTo>
                  <a:lnTo>
                    <a:pt x="108349" y="29112"/>
                  </a:lnTo>
                  <a:lnTo>
                    <a:pt x="108349" y="29006"/>
                  </a:lnTo>
                  <a:lnTo>
                    <a:pt x="108384" y="28936"/>
                  </a:lnTo>
                  <a:lnTo>
                    <a:pt x="108420" y="28901"/>
                  </a:lnTo>
                  <a:lnTo>
                    <a:pt x="108456" y="28901"/>
                  </a:lnTo>
                  <a:lnTo>
                    <a:pt x="108491" y="28901"/>
                  </a:lnTo>
                  <a:lnTo>
                    <a:pt x="108527" y="28936"/>
                  </a:lnTo>
                  <a:lnTo>
                    <a:pt x="108705" y="29041"/>
                  </a:lnTo>
                  <a:lnTo>
                    <a:pt x="108883" y="29147"/>
                  </a:lnTo>
                  <a:lnTo>
                    <a:pt x="108990" y="29252"/>
                  </a:lnTo>
                  <a:lnTo>
                    <a:pt x="109026" y="29288"/>
                  </a:lnTo>
                  <a:lnTo>
                    <a:pt x="109061" y="29252"/>
                  </a:lnTo>
                  <a:lnTo>
                    <a:pt x="109097" y="29182"/>
                  </a:lnTo>
                  <a:lnTo>
                    <a:pt x="109133" y="29041"/>
                  </a:lnTo>
                  <a:lnTo>
                    <a:pt x="109204" y="28936"/>
                  </a:lnTo>
                  <a:lnTo>
                    <a:pt x="109346" y="28936"/>
                  </a:lnTo>
                  <a:lnTo>
                    <a:pt x="109596" y="29006"/>
                  </a:lnTo>
                  <a:lnTo>
                    <a:pt x="109916" y="29112"/>
                  </a:lnTo>
                  <a:lnTo>
                    <a:pt x="110095" y="29288"/>
                  </a:lnTo>
                  <a:lnTo>
                    <a:pt x="110451" y="29569"/>
                  </a:lnTo>
                  <a:lnTo>
                    <a:pt x="110700" y="29709"/>
                  </a:lnTo>
                  <a:lnTo>
                    <a:pt x="110771" y="29780"/>
                  </a:lnTo>
                  <a:lnTo>
                    <a:pt x="110985" y="30096"/>
                  </a:lnTo>
                  <a:lnTo>
                    <a:pt x="111163" y="30272"/>
                  </a:lnTo>
                  <a:lnTo>
                    <a:pt x="111413" y="30553"/>
                  </a:lnTo>
                  <a:lnTo>
                    <a:pt x="111520" y="30694"/>
                  </a:lnTo>
                  <a:lnTo>
                    <a:pt x="111591" y="30835"/>
                  </a:lnTo>
                  <a:lnTo>
                    <a:pt x="111627" y="30975"/>
                  </a:lnTo>
                  <a:lnTo>
                    <a:pt x="111627" y="31046"/>
                  </a:lnTo>
                  <a:lnTo>
                    <a:pt x="111591" y="31256"/>
                  </a:lnTo>
                  <a:lnTo>
                    <a:pt x="111627" y="31362"/>
                  </a:lnTo>
                  <a:lnTo>
                    <a:pt x="111662" y="31432"/>
                  </a:lnTo>
                  <a:lnTo>
                    <a:pt x="111733" y="31608"/>
                  </a:lnTo>
                  <a:lnTo>
                    <a:pt x="111805" y="31678"/>
                  </a:lnTo>
                  <a:lnTo>
                    <a:pt x="111840" y="31714"/>
                  </a:lnTo>
                  <a:lnTo>
                    <a:pt x="111876" y="31714"/>
                  </a:lnTo>
                  <a:lnTo>
                    <a:pt x="111912" y="31714"/>
                  </a:lnTo>
                  <a:lnTo>
                    <a:pt x="111947" y="31678"/>
                  </a:lnTo>
                  <a:lnTo>
                    <a:pt x="111983" y="31678"/>
                  </a:lnTo>
                  <a:lnTo>
                    <a:pt x="112019" y="31678"/>
                  </a:lnTo>
                  <a:lnTo>
                    <a:pt x="112090" y="31714"/>
                  </a:lnTo>
                  <a:lnTo>
                    <a:pt x="112161" y="31819"/>
                  </a:lnTo>
                  <a:lnTo>
                    <a:pt x="112268" y="31960"/>
                  </a:lnTo>
                  <a:lnTo>
                    <a:pt x="112589" y="32417"/>
                  </a:lnTo>
                  <a:lnTo>
                    <a:pt x="112980" y="32839"/>
                  </a:lnTo>
                  <a:lnTo>
                    <a:pt x="113123" y="33155"/>
                  </a:lnTo>
                  <a:lnTo>
                    <a:pt x="113337" y="33472"/>
                  </a:lnTo>
                  <a:lnTo>
                    <a:pt x="113551" y="33858"/>
                  </a:lnTo>
                  <a:lnTo>
                    <a:pt x="113800" y="34210"/>
                  </a:lnTo>
                  <a:lnTo>
                    <a:pt x="113942" y="34526"/>
                  </a:lnTo>
                  <a:lnTo>
                    <a:pt x="114121" y="34878"/>
                  </a:lnTo>
                  <a:lnTo>
                    <a:pt x="114263" y="35159"/>
                  </a:lnTo>
                  <a:lnTo>
                    <a:pt x="114370" y="35405"/>
                  </a:lnTo>
                  <a:lnTo>
                    <a:pt x="114584" y="35687"/>
                  </a:lnTo>
                  <a:lnTo>
                    <a:pt x="114762" y="36073"/>
                  </a:lnTo>
                  <a:lnTo>
                    <a:pt x="114904" y="36495"/>
                  </a:lnTo>
                  <a:lnTo>
                    <a:pt x="115011" y="36812"/>
                  </a:lnTo>
                  <a:lnTo>
                    <a:pt x="115047" y="37163"/>
                  </a:lnTo>
                  <a:lnTo>
                    <a:pt x="115011" y="37339"/>
                  </a:lnTo>
                  <a:lnTo>
                    <a:pt x="115011" y="37339"/>
                  </a:lnTo>
                  <a:lnTo>
                    <a:pt x="114976" y="37374"/>
                  </a:lnTo>
                  <a:lnTo>
                    <a:pt x="114940" y="37374"/>
                  </a:lnTo>
                  <a:lnTo>
                    <a:pt x="114904" y="37304"/>
                  </a:lnTo>
                  <a:lnTo>
                    <a:pt x="114762" y="37163"/>
                  </a:lnTo>
                  <a:lnTo>
                    <a:pt x="114584" y="36847"/>
                  </a:lnTo>
                  <a:lnTo>
                    <a:pt x="114121" y="36355"/>
                  </a:lnTo>
                  <a:lnTo>
                    <a:pt x="113836" y="35933"/>
                  </a:lnTo>
                  <a:lnTo>
                    <a:pt x="113800" y="35933"/>
                  </a:lnTo>
                  <a:lnTo>
                    <a:pt x="113729" y="35898"/>
                  </a:lnTo>
                  <a:lnTo>
                    <a:pt x="113729" y="35898"/>
                  </a:lnTo>
                  <a:lnTo>
                    <a:pt x="113800" y="36073"/>
                  </a:lnTo>
                  <a:lnTo>
                    <a:pt x="114049" y="36566"/>
                  </a:lnTo>
                  <a:lnTo>
                    <a:pt x="114192" y="36741"/>
                  </a:lnTo>
                  <a:lnTo>
                    <a:pt x="114228" y="36777"/>
                  </a:lnTo>
                  <a:lnTo>
                    <a:pt x="114299" y="36812"/>
                  </a:lnTo>
                  <a:lnTo>
                    <a:pt x="114370" y="36987"/>
                  </a:lnTo>
                  <a:lnTo>
                    <a:pt x="114441" y="37198"/>
                  </a:lnTo>
                  <a:lnTo>
                    <a:pt x="114441" y="37374"/>
                  </a:lnTo>
                  <a:lnTo>
                    <a:pt x="114441" y="37480"/>
                  </a:lnTo>
                  <a:lnTo>
                    <a:pt x="114477" y="37550"/>
                  </a:lnTo>
                  <a:lnTo>
                    <a:pt x="114548" y="37726"/>
                  </a:lnTo>
                  <a:lnTo>
                    <a:pt x="114655" y="38077"/>
                  </a:lnTo>
                  <a:lnTo>
                    <a:pt x="114762" y="38324"/>
                  </a:lnTo>
                  <a:lnTo>
                    <a:pt x="114869" y="38605"/>
                  </a:lnTo>
                  <a:lnTo>
                    <a:pt x="115011" y="38886"/>
                  </a:lnTo>
                  <a:lnTo>
                    <a:pt x="115190" y="39097"/>
                  </a:lnTo>
                  <a:lnTo>
                    <a:pt x="115296" y="39378"/>
                  </a:lnTo>
                  <a:lnTo>
                    <a:pt x="115368" y="39554"/>
                  </a:lnTo>
                  <a:lnTo>
                    <a:pt x="115439" y="39624"/>
                  </a:lnTo>
                  <a:lnTo>
                    <a:pt x="115439" y="39414"/>
                  </a:lnTo>
                  <a:lnTo>
                    <a:pt x="115403" y="39132"/>
                  </a:lnTo>
                  <a:lnTo>
                    <a:pt x="115261" y="38921"/>
                  </a:lnTo>
                  <a:lnTo>
                    <a:pt x="115047" y="38675"/>
                  </a:lnTo>
                  <a:lnTo>
                    <a:pt x="114940" y="38394"/>
                  </a:lnTo>
                  <a:lnTo>
                    <a:pt x="114869" y="38148"/>
                  </a:lnTo>
                  <a:lnTo>
                    <a:pt x="114833" y="38007"/>
                  </a:lnTo>
                  <a:lnTo>
                    <a:pt x="114833" y="37902"/>
                  </a:lnTo>
                  <a:lnTo>
                    <a:pt x="114869" y="37902"/>
                  </a:lnTo>
                  <a:lnTo>
                    <a:pt x="115011" y="38113"/>
                  </a:lnTo>
                  <a:lnTo>
                    <a:pt x="115261" y="38535"/>
                  </a:lnTo>
                  <a:lnTo>
                    <a:pt x="115403" y="38816"/>
                  </a:lnTo>
                  <a:lnTo>
                    <a:pt x="115546" y="39132"/>
                  </a:lnTo>
                  <a:lnTo>
                    <a:pt x="115617" y="39308"/>
                  </a:lnTo>
                  <a:lnTo>
                    <a:pt x="115617" y="38992"/>
                  </a:lnTo>
                  <a:lnTo>
                    <a:pt x="115510" y="38710"/>
                  </a:lnTo>
                  <a:lnTo>
                    <a:pt x="115403" y="38394"/>
                  </a:lnTo>
                  <a:lnTo>
                    <a:pt x="115296" y="38148"/>
                  </a:lnTo>
                  <a:lnTo>
                    <a:pt x="115296" y="37866"/>
                  </a:lnTo>
                  <a:lnTo>
                    <a:pt x="115296" y="37620"/>
                  </a:lnTo>
                  <a:lnTo>
                    <a:pt x="115261" y="37269"/>
                  </a:lnTo>
                  <a:lnTo>
                    <a:pt x="115118" y="36882"/>
                  </a:lnTo>
                  <a:lnTo>
                    <a:pt x="115190" y="36882"/>
                  </a:lnTo>
                  <a:lnTo>
                    <a:pt x="115332" y="37234"/>
                  </a:lnTo>
                  <a:lnTo>
                    <a:pt x="115439" y="37550"/>
                  </a:lnTo>
                  <a:lnTo>
                    <a:pt x="115475" y="37656"/>
                  </a:lnTo>
                  <a:lnTo>
                    <a:pt x="115617" y="38007"/>
                  </a:lnTo>
                  <a:lnTo>
                    <a:pt x="115688" y="38183"/>
                  </a:lnTo>
                  <a:lnTo>
                    <a:pt x="115617" y="37937"/>
                  </a:lnTo>
                  <a:lnTo>
                    <a:pt x="115475" y="37515"/>
                  </a:lnTo>
                  <a:lnTo>
                    <a:pt x="115403" y="37304"/>
                  </a:lnTo>
                  <a:lnTo>
                    <a:pt x="115296" y="37058"/>
                  </a:lnTo>
                  <a:lnTo>
                    <a:pt x="115190" y="36812"/>
                  </a:lnTo>
                  <a:lnTo>
                    <a:pt x="115047" y="36530"/>
                  </a:lnTo>
                  <a:lnTo>
                    <a:pt x="114976" y="36319"/>
                  </a:lnTo>
                  <a:lnTo>
                    <a:pt x="114940" y="36214"/>
                  </a:lnTo>
                  <a:lnTo>
                    <a:pt x="114904" y="36038"/>
                  </a:lnTo>
                  <a:lnTo>
                    <a:pt x="114762" y="35757"/>
                  </a:lnTo>
                  <a:lnTo>
                    <a:pt x="114619" y="35405"/>
                  </a:lnTo>
                  <a:lnTo>
                    <a:pt x="114513" y="35124"/>
                  </a:lnTo>
                  <a:lnTo>
                    <a:pt x="114513" y="35124"/>
                  </a:lnTo>
                  <a:lnTo>
                    <a:pt x="114619" y="35335"/>
                  </a:lnTo>
                  <a:lnTo>
                    <a:pt x="114762" y="35616"/>
                  </a:lnTo>
                  <a:lnTo>
                    <a:pt x="114904" y="35933"/>
                  </a:lnTo>
                  <a:lnTo>
                    <a:pt x="115047" y="36284"/>
                  </a:lnTo>
                  <a:lnTo>
                    <a:pt x="115118" y="36495"/>
                  </a:lnTo>
                  <a:lnTo>
                    <a:pt x="115225" y="36636"/>
                  </a:lnTo>
                  <a:lnTo>
                    <a:pt x="115261" y="36706"/>
                  </a:lnTo>
                  <a:lnTo>
                    <a:pt x="115225" y="36741"/>
                  </a:lnTo>
                  <a:lnTo>
                    <a:pt x="115261" y="36847"/>
                  </a:lnTo>
                  <a:lnTo>
                    <a:pt x="115368" y="37058"/>
                  </a:lnTo>
                  <a:lnTo>
                    <a:pt x="115475" y="37304"/>
                  </a:lnTo>
                  <a:lnTo>
                    <a:pt x="115546" y="37445"/>
                  </a:lnTo>
                  <a:lnTo>
                    <a:pt x="115581" y="37515"/>
                  </a:lnTo>
                  <a:lnTo>
                    <a:pt x="115546" y="37480"/>
                  </a:lnTo>
                  <a:lnTo>
                    <a:pt x="115510" y="37339"/>
                  </a:lnTo>
                  <a:lnTo>
                    <a:pt x="115439" y="37128"/>
                  </a:lnTo>
                  <a:lnTo>
                    <a:pt x="115368" y="37023"/>
                  </a:lnTo>
                  <a:lnTo>
                    <a:pt x="115403" y="37023"/>
                  </a:lnTo>
                  <a:close/>
                  <a:moveTo>
                    <a:pt x="50771" y="33014"/>
                  </a:moveTo>
                  <a:lnTo>
                    <a:pt x="50843" y="33190"/>
                  </a:lnTo>
                  <a:lnTo>
                    <a:pt x="50950" y="33261"/>
                  </a:lnTo>
                  <a:lnTo>
                    <a:pt x="50985" y="33261"/>
                  </a:lnTo>
                  <a:lnTo>
                    <a:pt x="51092" y="33261"/>
                  </a:lnTo>
                  <a:lnTo>
                    <a:pt x="51128" y="33261"/>
                  </a:lnTo>
                  <a:lnTo>
                    <a:pt x="51199" y="33190"/>
                  </a:lnTo>
                  <a:lnTo>
                    <a:pt x="51342" y="32979"/>
                  </a:lnTo>
                  <a:lnTo>
                    <a:pt x="51448" y="32803"/>
                  </a:lnTo>
                  <a:lnTo>
                    <a:pt x="51484" y="32698"/>
                  </a:lnTo>
                  <a:lnTo>
                    <a:pt x="51484" y="32628"/>
                  </a:lnTo>
                  <a:lnTo>
                    <a:pt x="51448" y="32593"/>
                  </a:lnTo>
                  <a:lnTo>
                    <a:pt x="51377" y="32593"/>
                  </a:lnTo>
                  <a:lnTo>
                    <a:pt x="51128" y="32628"/>
                  </a:lnTo>
                  <a:lnTo>
                    <a:pt x="50950" y="32663"/>
                  </a:lnTo>
                  <a:lnTo>
                    <a:pt x="50843" y="32768"/>
                  </a:lnTo>
                  <a:lnTo>
                    <a:pt x="50736" y="32874"/>
                  </a:lnTo>
                  <a:lnTo>
                    <a:pt x="50736" y="32944"/>
                  </a:lnTo>
                  <a:lnTo>
                    <a:pt x="50771" y="33014"/>
                  </a:lnTo>
                  <a:close/>
                  <a:moveTo>
                    <a:pt x="49168" y="35124"/>
                  </a:moveTo>
                  <a:lnTo>
                    <a:pt x="49204" y="35300"/>
                  </a:lnTo>
                  <a:lnTo>
                    <a:pt x="49239" y="35511"/>
                  </a:lnTo>
                  <a:lnTo>
                    <a:pt x="49275" y="35546"/>
                  </a:lnTo>
                  <a:lnTo>
                    <a:pt x="49311" y="35581"/>
                  </a:lnTo>
                  <a:lnTo>
                    <a:pt x="49346" y="35581"/>
                  </a:lnTo>
                  <a:lnTo>
                    <a:pt x="49418" y="35581"/>
                  </a:lnTo>
                  <a:lnTo>
                    <a:pt x="49631" y="35440"/>
                  </a:lnTo>
                  <a:lnTo>
                    <a:pt x="49809" y="35300"/>
                  </a:lnTo>
                  <a:lnTo>
                    <a:pt x="49845" y="35230"/>
                  </a:lnTo>
                  <a:lnTo>
                    <a:pt x="49916" y="35124"/>
                  </a:lnTo>
                  <a:lnTo>
                    <a:pt x="49916" y="35054"/>
                  </a:lnTo>
                  <a:lnTo>
                    <a:pt x="49881" y="34948"/>
                  </a:lnTo>
                  <a:lnTo>
                    <a:pt x="49845" y="34702"/>
                  </a:lnTo>
                  <a:lnTo>
                    <a:pt x="49809" y="34491"/>
                  </a:lnTo>
                  <a:lnTo>
                    <a:pt x="49774" y="34456"/>
                  </a:lnTo>
                  <a:lnTo>
                    <a:pt x="49738" y="34421"/>
                  </a:lnTo>
                  <a:lnTo>
                    <a:pt x="49703" y="34456"/>
                  </a:lnTo>
                  <a:lnTo>
                    <a:pt x="49596" y="34526"/>
                  </a:lnTo>
                  <a:lnTo>
                    <a:pt x="49275" y="34913"/>
                  </a:lnTo>
                  <a:lnTo>
                    <a:pt x="49168" y="35124"/>
                  </a:lnTo>
                  <a:close/>
                  <a:moveTo>
                    <a:pt x="46068" y="34561"/>
                  </a:moveTo>
                  <a:lnTo>
                    <a:pt x="46175" y="34843"/>
                  </a:lnTo>
                  <a:lnTo>
                    <a:pt x="46318" y="34983"/>
                  </a:lnTo>
                  <a:lnTo>
                    <a:pt x="46496" y="35054"/>
                  </a:lnTo>
                  <a:lnTo>
                    <a:pt x="46638" y="35054"/>
                  </a:lnTo>
                  <a:lnTo>
                    <a:pt x="46781" y="35019"/>
                  </a:lnTo>
                  <a:lnTo>
                    <a:pt x="46923" y="34948"/>
                  </a:lnTo>
                  <a:lnTo>
                    <a:pt x="47030" y="34878"/>
                  </a:lnTo>
                  <a:lnTo>
                    <a:pt x="47137" y="34772"/>
                  </a:lnTo>
                  <a:lnTo>
                    <a:pt x="47458" y="34526"/>
                  </a:lnTo>
                  <a:lnTo>
                    <a:pt x="47779" y="34245"/>
                  </a:lnTo>
                  <a:lnTo>
                    <a:pt x="47885" y="34104"/>
                  </a:lnTo>
                  <a:lnTo>
                    <a:pt x="47992" y="33964"/>
                  </a:lnTo>
                  <a:lnTo>
                    <a:pt x="47992" y="33929"/>
                  </a:lnTo>
                  <a:lnTo>
                    <a:pt x="47992" y="33893"/>
                  </a:lnTo>
                  <a:lnTo>
                    <a:pt x="47885" y="33858"/>
                  </a:lnTo>
                  <a:lnTo>
                    <a:pt x="47814" y="33788"/>
                  </a:lnTo>
                  <a:lnTo>
                    <a:pt x="47458" y="33718"/>
                  </a:lnTo>
                  <a:lnTo>
                    <a:pt x="47102" y="33718"/>
                  </a:lnTo>
                  <a:lnTo>
                    <a:pt x="46959" y="33718"/>
                  </a:lnTo>
                  <a:lnTo>
                    <a:pt x="46852" y="33788"/>
                  </a:lnTo>
                  <a:lnTo>
                    <a:pt x="46781" y="33893"/>
                  </a:lnTo>
                  <a:lnTo>
                    <a:pt x="46710" y="33999"/>
                  </a:lnTo>
                  <a:lnTo>
                    <a:pt x="46674" y="34104"/>
                  </a:lnTo>
                  <a:lnTo>
                    <a:pt x="46603" y="34245"/>
                  </a:lnTo>
                  <a:lnTo>
                    <a:pt x="46496" y="34315"/>
                  </a:lnTo>
                  <a:lnTo>
                    <a:pt x="46353" y="34421"/>
                  </a:lnTo>
                  <a:lnTo>
                    <a:pt x="46175" y="34526"/>
                  </a:lnTo>
                  <a:lnTo>
                    <a:pt x="46068" y="34561"/>
                  </a:lnTo>
                  <a:close/>
                  <a:moveTo>
                    <a:pt x="51627" y="25736"/>
                  </a:moveTo>
                  <a:lnTo>
                    <a:pt x="51520" y="26018"/>
                  </a:lnTo>
                  <a:lnTo>
                    <a:pt x="51484" y="26334"/>
                  </a:lnTo>
                  <a:lnTo>
                    <a:pt x="51484" y="26475"/>
                  </a:lnTo>
                  <a:lnTo>
                    <a:pt x="51555" y="26580"/>
                  </a:lnTo>
                  <a:lnTo>
                    <a:pt x="51662" y="26686"/>
                  </a:lnTo>
                  <a:lnTo>
                    <a:pt x="51912" y="26791"/>
                  </a:lnTo>
                  <a:lnTo>
                    <a:pt x="52125" y="26861"/>
                  </a:lnTo>
                  <a:lnTo>
                    <a:pt x="52375" y="26861"/>
                  </a:lnTo>
                  <a:lnTo>
                    <a:pt x="52553" y="26861"/>
                  </a:lnTo>
                  <a:lnTo>
                    <a:pt x="52767" y="26791"/>
                  </a:lnTo>
                  <a:lnTo>
                    <a:pt x="52945" y="26721"/>
                  </a:lnTo>
                  <a:lnTo>
                    <a:pt x="53087" y="26615"/>
                  </a:lnTo>
                  <a:lnTo>
                    <a:pt x="53159" y="26475"/>
                  </a:lnTo>
                  <a:lnTo>
                    <a:pt x="53230" y="26334"/>
                  </a:lnTo>
                  <a:lnTo>
                    <a:pt x="53266" y="26193"/>
                  </a:lnTo>
                  <a:lnTo>
                    <a:pt x="53230" y="25947"/>
                  </a:lnTo>
                  <a:lnTo>
                    <a:pt x="53194" y="25772"/>
                  </a:lnTo>
                  <a:lnTo>
                    <a:pt x="53123" y="25596"/>
                  </a:lnTo>
                  <a:lnTo>
                    <a:pt x="53052" y="25455"/>
                  </a:lnTo>
                  <a:lnTo>
                    <a:pt x="52945" y="25314"/>
                  </a:lnTo>
                  <a:lnTo>
                    <a:pt x="52838" y="25244"/>
                  </a:lnTo>
                  <a:lnTo>
                    <a:pt x="52731" y="25244"/>
                  </a:lnTo>
                  <a:lnTo>
                    <a:pt x="52446" y="25314"/>
                  </a:lnTo>
                  <a:lnTo>
                    <a:pt x="52232" y="25420"/>
                  </a:lnTo>
                  <a:lnTo>
                    <a:pt x="52161" y="25490"/>
                  </a:lnTo>
                  <a:lnTo>
                    <a:pt x="52054" y="25525"/>
                  </a:lnTo>
                  <a:lnTo>
                    <a:pt x="52019" y="25596"/>
                  </a:lnTo>
                  <a:lnTo>
                    <a:pt x="51947" y="25666"/>
                  </a:lnTo>
                  <a:lnTo>
                    <a:pt x="51912" y="25772"/>
                  </a:lnTo>
                  <a:lnTo>
                    <a:pt x="51876" y="25736"/>
                  </a:lnTo>
                  <a:lnTo>
                    <a:pt x="51876" y="25701"/>
                  </a:lnTo>
                  <a:lnTo>
                    <a:pt x="51805" y="25631"/>
                  </a:lnTo>
                  <a:lnTo>
                    <a:pt x="51733" y="25596"/>
                  </a:lnTo>
                  <a:lnTo>
                    <a:pt x="51662" y="25631"/>
                  </a:lnTo>
                  <a:lnTo>
                    <a:pt x="51627" y="25701"/>
                  </a:lnTo>
                  <a:lnTo>
                    <a:pt x="51627" y="25736"/>
                  </a:lnTo>
                  <a:close/>
                  <a:moveTo>
                    <a:pt x="42505" y="7031"/>
                  </a:moveTo>
                  <a:lnTo>
                    <a:pt x="42755" y="7172"/>
                  </a:lnTo>
                  <a:lnTo>
                    <a:pt x="43004" y="7242"/>
                  </a:lnTo>
                  <a:lnTo>
                    <a:pt x="43289" y="7278"/>
                  </a:lnTo>
                  <a:lnTo>
                    <a:pt x="43503" y="7313"/>
                  </a:lnTo>
                  <a:lnTo>
                    <a:pt x="43646" y="7313"/>
                  </a:lnTo>
                  <a:lnTo>
                    <a:pt x="43717" y="7383"/>
                  </a:lnTo>
                  <a:lnTo>
                    <a:pt x="43717" y="7453"/>
                  </a:lnTo>
                  <a:lnTo>
                    <a:pt x="43574" y="7559"/>
                  </a:lnTo>
                  <a:lnTo>
                    <a:pt x="43361" y="7699"/>
                  </a:lnTo>
                  <a:lnTo>
                    <a:pt x="43111" y="7770"/>
                  </a:lnTo>
                  <a:lnTo>
                    <a:pt x="42969" y="7805"/>
                  </a:lnTo>
                  <a:lnTo>
                    <a:pt x="42826" y="7805"/>
                  </a:lnTo>
                  <a:lnTo>
                    <a:pt x="42755" y="7840"/>
                  </a:lnTo>
                  <a:lnTo>
                    <a:pt x="42755" y="7840"/>
                  </a:lnTo>
                  <a:lnTo>
                    <a:pt x="42826" y="7875"/>
                  </a:lnTo>
                  <a:lnTo>
                    <a:pt x="43004" y="7981"/>
                  </a:lnTo>
                  <a:lnTo>
                    <a:pt x="43218" y="8086"/>
                  </a:lnTo>
                  <a:lnTo>
                    <a:pt x="43467" y="8157"/>
                  </a:lnTo>
                  <a:lnTo>
                    <a:pt x="43646" y="8192"/>
                  </a:lnTo>
                  <a:lnTo>
                    <a:pt x="43859" y="8157"/>
                  </a:lnTo>
                  <a:lnTo>
                    <a:pt x="44073" y="8121"/>
                  </a:lnTo>
                  <a:lnTo>
                    <a:pt x="44216" y="8086"/>
                  </a:lnTo>
                  <a:lnTo>
                    <a:pt x="44323" y="8016"/>
                  </a:lnTo>
                  <a:lnTo>
                    <a:pt x="44358" y="7946"/>
                  </a:lnTo>
                  <a:lnTo>
                    <a:pt x="44429" y="7770"/>
                  </a:lnTo>
                  <a:lnTo>
                    <a:pt x="44501" y="7489"/>
                  </a:lnTo>
                  <a:lnTo>
                    <a:pt x="44572" y="7383"/>
                  </a:lnTo>
                  <a:lnTo>
                    <a:pt x="44608" y="7313"/>
                  </a:lnTo>
                  <a:lnTo>
                    <a:pt x="44714" y="7278"/>
                  </a:lnTo>
                  <a:lnTo>
                    <a:pt x="44786" y="7313"/>
                  </a:lnTo>
                  <a:lnTo>
                    <a:pt x="44928" y="7735"/>
                  </a:lnTo>
                  <a:lnTo>
                    <a:pt x="45035" y="7910"/>
                  </a:lnTo>
                  <a:lnTo>
                    <a:pt x="45106" y="7875"/>
                  </a:lnTo>
                  <a:lnTo>
                    <a:pt x="45178" y="7805"/>
                  </a:lnTo>
                  <a:lnTo>
                    <a:pt x="45213" y="7699"/>
                  </a:lnTo>
                  <a:lnTo>
                    <a:pt x="45285" y="7559"/>
                  </a:lnTo>
                  <a:lnTo>
                    <a:pt x="45356" y="7348"/>
                  </a:lnTo>
                  <a:lnTo>
                    <a:pt x="45391" y="7242"/>
                  </a:lnTo>
                  <a:lnTo>
                    <a:pt x="45463" y="7067"/>
                  </a:lnTo>
                  <a:lnTo>
                    <a:pt x="45498" y="6820"/>
                  </a:lnTo>
                  <a:lnTo>
                    <a:pt x="45534" y="6715"/>
                  </a:lnTo>
                  <a:lnTo>
                    <a:pt x="45570" y="6610"/>
                  </a:lnTo>
                  <a:lnTo>
                    <a:pt x="45676" y="6539"/>
                  </a:lnTo>
                  <a:lnTo>
                    <a:pt x="45783" y="6539"/>
                  </a:lnTo>
                  <a:lnTo>
                    <a:pt x="46033" y="6504"/>
                  </a:lnTo>
                  <a:lnTo>
                    <a:pt x="46318" y="6434"/>
                  </a:lnTo>
                  <a:lnTo>
                    <a:pt x="46603" y="6363"/>
                  </a:lnTo>
                  <a:lnTo>
                    <a:pt x="46745" y="6293"/>
                  </a:lnTo>
                  <a:lnTo>
                    <a:pt x="47137" y="6117"/>
                  </a:lnTo>
                  <a:lnTo>
                    <a:pt x="47600" y="5836"/>
                  </a:lnTo>
                  <a:lnTo>
                    <a:pt x="47565" y="5766"/>
                  </a:lnTo>
                  <a:lnTo>
                    <a:pt x="47458" y="5660"/>
                  </a:lnTo>
                  <a:lnTo>
                    <a:pt x="47280" y="5555"/>
                  </a:lnTo>
                  <a:lnTo>
                    <a:pt x="47030" y="5520"/>
                  </a:lnTo>
                  <a:lnTo>
                    <a:pt x="46781" y="5555"/>
                  </a:lnTo>
                  <a:lnTo>
                    <a:pt x="46603" y="5555"/>
                  </a:lnTo>
                  <a:lnTo>
                    <a:pt x="46532" y="5555"/>
                  </a:lnTo>
                  <a:lnTo>
                    <a:pt x="46460" y="5520"/>
                  </a:lnTo>
                  <a:lnTo>
                    <a:pt x="46425" y="5520"/>
                  </a:lnTo>
                  <a:lnTo>
                    <a:pt x="46353" y="5449"/>
                  </a:lnTo>
                  <a:lnTo>
                    <a:pt x="46496" y="5344"/>
                  </a:lnTo>
                  <a:lnTo>
                    <a:pt x="46638" y="5203"/>
                  </a:lnTo>
                  <a:lnTo>
                    <a:pt x="46674" y="5133"/>
                  </a:lnTo>
                  <a:lnTo>
                    <a:pt x="46710" y="5098"/>
                  </a:lnTo>
                  <a:lnTo>
                    <a:pt x="46710" y="5027"/>
                  </a:lnTo>
                  <a:lnTo>
                    <a:pt x="46638" y="4992"/>
                  </a:lnTo>
                  <a:lnTo>
                    <a:pt x="46282" y="4922"/>
                  </a:lnTo>
                  <a:lnTo>
                    <a:pt x="45926" y="4852"/>
                  </a:lnTo>
                  <a:lnTo>
                    <a:pt x="45783" y="4816"/>
                  </a:lnTo>
                  <a:lnTo>
                    <a:pt x="45641" y="4781"/>
                  </a:lnTo>
                  <a:lnTo>
                    <a:pt x="45534" y="4746"/>
                  </a:lnTo>
                  <a:lnTo>
                    <a:pt x="45534" y="4676"/>
                  </a:lnTo>
                  <a:lnTo>
                    <a:pt x="45641" y="4500"/>
                  </a:lnTo>
                  <a:lnTo>
                    <a:pt x="45676" y="4324"/>
                  </a:lnTo>
                  <a:lnTo>
                    <a:pt x="45676" y="4254"/>
                  </a:lnTo>
                  <a:lnTo>
                    <a:pt x="45676" y="4184"/>
                  </a:lnTo>
                  <a:lnTo>
                    <a:pt x="45641" y="4148"/>
                  </a:lnTo>
                  <a:lnTo>
                    <a:pt x="45534" y="4113"/>
                  </a:lnTo>
                  <a:lnTo>
                    <a:pt x="45249" y="4078"/>
                  </a:lnTo>
                  <a:lnTo>
                    <a:pt x="44964" y="4008"/>
                  </a:lnTo>
                  <a:lnTo>
                    <a:pt x="44714" y="3973"/>
                  </a:lnTo>
                  <a:lnTo>
                    <a:pt x="44643" y="3867"/>
                  </a:lnTo>
                  <a:lnTo>
                    <a:pt x="44643" y="3726"/>
                  </a:lnTo>
                  <a:lnTo>
                    <a:pt x="44679" y="3515"/>
                  </a:lnTo>
                  <a:lnTo>
                    <a:pt x="44643" y="3340"/>
                  </a:lnTo>
                  <a:lnTo>
                    <a:pt x="44608" y="3269"/>
                  </a:lnTo>
                  <a:lnTo>
                    <a:pt x="44536" y="3234"/>
                  </a:lnTo>
                  <a:lnTo>
                    <a:pt x="44394" y="3164"/>
                  </a:lnTo>
                  <a:lnTo>
                    <a:pt x="44216" y="3129"/>
                  </a:lnTo>
                  <a:lnTo>
                    <a:pt x="44002" y="3164"/>
                  </a:lnTo>
                  <a:lnTo>
                    <a:pt x="43646" y="3269"/>
                  </a:lnTo>
                  <a:lnTo>
                    <a:pt x="43467" y="3340"/>
                  </a:lnTo>
                  <a:lnTo>
                    <a:pt x="43752" y="3340"/>
                  </a:lnTo>
                  <a:lnTo>
                    <a:pt x="43895" y="3375"/>
                  </a:lnTo>
                  <a:lnTo>
                    <a:pt x="43895" y="3410"/>
                  </a:lnTo>
                  <a:lnTo>
                    <a:pt x="43859" y="3445"/>
                  </a:lnTo>
                  <a:lnTo>
                    <a:pt x="43824" y="3515"/>
                  </a:lnTo>
                  <a:lnTo>
                    <a:pt x="43646" y="3586"/>
                  </a:lnTo>
                  <a:lnTo>
                    <a:pt x="43432" y="3726"/>
                  </a:lnTo>
                  <a:lnTo>
                    <a:pt x="43182" y="3867"/>
                  </a:lnTo>
                  <a:lnTo>
                    <a:pt x="43040" y="3937"/>
                  </a:lnTo>
                  <a:lnTo>
                    <a:pt x="43040" y="4008"/>
                  </a:lnTo>
                  <a:lnTo>
                    <a:pt x="43182" y="4078"/>
                  </a:lnTo>
                  <a:lnTo>
                    <a:pt x="43396" y="4148"/>
                  </a:lnTo>
                  <a:lnTo>
                    <a:pt x="43432" y="4219"/>
                  </a:lnTo>
                  <a:lnTo>
                    <a:pt x="43503" y="4254"/>
                  </a:lnTo>
                  <a:lnTo>
                    <a:pt x="43503" y="4289"/>
                  </a:lnTo>
                  <a:lnTo>
                    <a:pt x="43432" y="4289"/>
                  </a:lnTo>
                  <a:lnTo>
                    <a:pt x="42933" y="4324"/>
                  </a:lnTo>
                  <a:lnTo>
                    <a:pt x="42648" y="4359"/>
                  </a:lnTo>
                  <a:lnTo>
                    <a:pt x="42505" y="4430"/>
                  </a:lnTo>
                  <a:lnTo>
                    <a:pt x="42363" y="4570"/>
                  </a:lnTo>
                  <a:lnTo>
                    <a:pt x="42755" y="4781"/>
                  </a:lnTo>
                  <a:lnTo>
                    <a:pt x="43040" y="4957"/>
                  </a:lnTo>
                  <a:lnTo>
                    <a:pt x="43004" y="5027"/>
                  </a:lnTo>
                  <a:lnTo>
                    <a:pt x="42719" y="5203"/>
                  </a:lnTo>
                  <a:lnTo>
                    <a:pt x="42505" y="5344"/>
                  </a:lnTo>
                  <a:lnTo>
                    <a:pt x="42256" y="5414"/>
                  </a:lnTo>
                  <a:lnTo>
                    <a:pt x="42185" y="5449"/>
                  </a:lnTo>
                  <a:lnTo>
                    <a:pt x="42149" y="5449"/>
                  </a:lnTo>
                  <a:lnTo>
                    <a:pt x="42114" y="5414"/>
                  </a:lnTo>
                  <a:lnTo>
                    <a:pt x="42114" y="5379"/>
                  </a:lnTo>
                  <a:lnTo>
                    <a:pt x="42078" y="5273"/>
                  </a:lnTo>
                  <a:lnTo>
                    <a:pt x="42042" y="5168"/>
                  </a:lnTo>
                  <a:lnTo>
                    <a:pt x="42007" y="5168"/>
                  </a:lnTo>
                  <a:lnTo>
                    <a:pt x="41971" y="5168"/>
                  </a:lnTo>
                  <a:lnTo>
                    <a:pt x="41935" y="5168"/>
                  </a:lnTo>
                  <a:lnTo>
                    <a:pt x="41864" y="5203"/>
                  </a:lnTo>
                  <a:lnTo>
                    <a:pt x="41757" y="5344"/>
                  </a:lnTo>
                  <a:lnTo>
                    <a:pt x="41722" y="5414"/>
                  </a:lnTo>
                  <a:lnTo>
                    <a:pt x="41650" y="5520"/>
                  </a:lnTo>
                  <a:lnTo>
                    <a:pt x="41650" y="5590"/>
                  </a:lnTo>
                  <a:lnTo>
                    <a:pt x="41722" y="5660"/>
                  </a:lnTo>
                  <a:lnTo>
                    <a:pt x="41828" y="5695"/>
                  </a:lnTo>
                  <a:lnTo>
                    <a:pt x="41935" y="5731"/>
                  </a:lnTo>
                  <a:lnTo>
                    <a:pt x="42114" y="5766"/>
                  </a:lnTo>
                  <a:lnTo>
                    <a:pt x="42399" y="5836"/>
                  </a:lnTo>
                  <a:lnTo>
                    <a:pt x="42897" y="5906"/>
                  </a:lnTo>
                  <a:lnTo>
                    <a:pt x="43004" y="5906"/>
                  </a:lnTo>
                  <a:lnTo>
                    <a:pt x="43004" y="5906"/>
                  </a:lnTo>
                  <a:lnTo>
                    <a:pt x="42897" y="5941"/>
                  </a:lnTo>
                  <a:lnTo>
                    <a:pt x="42719" y="5941"/>
                  </a:lnTo>
                  <a:lnTo>
                    <a:pt x="42327" y="6012"/>
                  </a:lnTo>
                  <a:lnTo>
                    <a:pt x="42078" y="6152"/>
                  </a:lnTo>
                  <a:lnTo>
                    <a:pt x="42078" y="6223"/>
                  </a:lnTo>
                  <a:lnTo>
                    <a:pt x="42149" y="6258"/>
                  </a:lnTo>
                  <a:lnTo>
                    <a:pt x="42220" y="6293"/>
                  </a:lnTo>
                  <a:lnTo>
                    <a:pt x="42327" y="6328"/>
                  </a:lnTo>
                  <a:lnTo>
                    <a:pt x="42577" y="6363"/>
                  </a:lnTo>
                  <a:lnTo>
                    <a:pt x="42755" y="6328"/>
                  </a:lnTo>
                  <a:lnTo>
                    <a:pt x="43147" y="6152"/>
                  </a:lnTo>
                  <a:lnTo>
                    <a:pt x="43539" y="5941"/>
                  </a:lnTo>
                  <a:lnTo>
                    <a:pt x="43646" y="5906"/>
                  </a:lnTo>
                  <a:lnTo>
                    <a:pt x="43824" y="5906"/>
                  </a:lnTo>
                  <a:lnTo>
                    <a:pt x="43895" y="5906"/>
                  </a:lnTo>
                  <a:lnTo>
                    <a:pt x="43966" y="5906"/>
                  </a:lnTo>
                  <a:lnTo>
                    <a:pt x="44002" y="5977"/>
                  </a:lnTo>
                  <a:lnTo>
                    <a:pt x="44002" y="6012"/>
                  </a:lnTo>
                  <a:lnTo>
                    <a:pt x="44144" y="6258"/>
                  </a:lnTo>
                  <a:lnTo>
                    <a:pt x="44216" y="6363"/>
                  </a:lnTo>
                  <a:lnTo>
                    <a:pt x="43788" y="6504"/>
                  </a:lnTo>
                  <a:lnTo>
                    <a:pt x="43289" y="6574"/>
                  </a:lnTo>
                  <a:lnTo>
                    <a:pt x="42719" y="6785"/>
                  </a:lnTo>
                  <a:lnTo>
                    <a:pt x="42220" y="6996"/>
                  </a:lnTo>
                  <a:lnTo>
                    <a:pt x="42327" y="7031"/>
                  </a:lnTo>
                  <a:lnTo>
                    <a:pt x="42505" y="7031"/>
                  </a:lnTo>
                  <a:close/>
                  <a:moveTo>
                    <a:pt x="38693" y="13993"/>
                  </a:moveTo>
                  <a:lnTo>
                    <a:pt x="38800" y="13888"/>
                  </a:lnTo>
                  <a:lnTo>
                    <a:pt x="38942" y="13677"/>
                  </a:lnTo>
                  <a:lnTo>
                    <a:pt x="39049" y="13501"/>
                  </a:lnTo>
                  <a:lnTo>
                    <a:pt x="39192" y="13290"/>
                  </a:lnTo>
                  <a:lnTo>
                    <a:pt x="39299" y="13044"/>
                  </a:lnTo>
                  <a:lnTo>
                    <a:pt x="39406" y="12798"/>
                  </a:lnTo>
                  <a:lnTo>
                    <a:pt x="39441" y="12622"/>
                  </a:lnTo>
                  <a:lnTo>
                    <a:pt x="39441" y="12446"/>
                  </a:lnTo>
                  <a:lnTo>
                    <a:pt x="39299" y="12165"/>
                  </a:lnTo>
                  <a:lnTo>
                    <a:pt x="39228" y="11848"/>
                  </a:lnTo>
                  <a:lnTo>
                    <a:pt x="39156" y="11743"/>
                  </a:lnTo>
                  <a:lnTo>
                    <a:pt x="39085" y="11637"/>
                  </a:lnTo>
                  <a:lnTo>
                    <a:pt x="38978" y="11602"/>
                  </a:lnTo>
                  <a:lnTo>
                    <a:pt x="38836" y="11602"/>
                  </a:lnTo>
                  <a:lnTo>
                    <a:pt x="38586" y="11743"/>
                  </a:lnTo>
                  <a:lnTo>
                    <a:pt x="38337" y="11919"/>
                  </a:lnTo>
                  <a:lnTo>
                    <a:pt x="38230" y="11954"/>
                  </a:lnTo>
                  <a:lnTo>
                    <a:pt x="38159" y="11989"/>
                  </a:lnTo>
                  <a:lnTo>
                    <a:pt x="38087" y="11989"/>
                  </a:lnTo>
                  <a:lnTo>
                    <a:pt x="38016" y="11883"/>
                  </a:lnTo>
                  <a:lnTo>
                    <a:pt x="37838" y="11673"/>
                  </a:lnTo>
                  <a:lnTo>
                    <a:pt x="37624" y="11532"/>
                  </a:lnTo>
                  <a:lnTo>
                    <a:pt x="37553" y="11497"/>
                  </a:lnTo>
                  <a:lnTo>
                    <a:pt x="37446" y="11497"/>
                  </a:lnTo>
                  <a:lnTo>
                    <a:pt x="37339" y="11532"/>
                  </a:lnTo>
                  <a:lnTo>
                    <a:pt x="37268" y="11637"/>
                  </a:lnTo>
                  <a:lnTo>
                    <a:pt x="37197" y="11778"/>
                  </a:lnTo>
                  <a:lnTo>
                    <a:pt x="37197" y="11919"/>
                  </a:lnTo>
                  <a:lnTo>
                    <a:pt x="37232" y="12059"/>
                  </a:lnTo>
                  <a:lnTo>
                    <a:pt x="37268" y="12200"/>
                  </a:lnTo>
                  <a:lnTo>
                    <a:pt x="37375" y="12481"/>
                  </a:lnTo>
                  <a:lnTo>
                    <a:pt x="37339" y="12657"/>
                  </a:lnTo>
                  <a:lnTo>
                    <a:pt x="37125" y="12727"/>
                  </a:lnTo>
                  <a:lnTo>
                    <a:pt x="36769" y="12762"/>
                  </a:lnTo>
                  <a:lnTo>
                    <a:pt x="36591" y="12762"/>
                  </a:lnTo>
                  <a:lnTo>
                    <a:pt x="36413" y="12762"/>
                  </a:lnTo>
                  <a:lnTo>
                    <a:pt x="36306" y="12692"/>
                  </a:lnTo>
                  <a:lnTo>
                    <a:pt x="36163" y="12657"/>
                  </a:lnTo>
                  <a:lnTo>
                    <a:pt x="36092" y="12411"/>
                  </a:lnTo>
                  <a:lnTo>
                    <a:pt x="36021" y="12130"/>
                  </a:lnTo>
                  <a:lnTo>
                    <a:pt x="35985" y="12059"/>
                  </a:lnTo>
                  <a:lnTo>
                    <a:pt x="35914" y="11989"/>
                  </a:lnTo>
                  <a:lnTo>
                    <a:pt x="35843" y="12024"/>
                  </a:lnTo>
                  <a:lnTo>
                    <a:pt x="35700" y="12094"/>
                  </a:lnTo>
                  <a:lnTo>
                    <a:pt x="35593" y="12270"/>
                  </a:lnTo>
                  <a:lnTo>
                    <a:pt x="35486" y="12411"/>
                  </a:lnTo>
                  <a:lnTo>
                    <a:pt x="35451" y="12516"/>
                  </a:lnTo>
                  <a:lnTo>
                    <a:pt x="35451" y="12622"/>
                  </a:lnTo>
                  <a:lnTo>
                    <a:pt x="35522" y="12798"/>
                  </a:lnTo>
                  <a:lnTo>
                    <a:pt x="35629" y="12903"/>
                  </a:lnTo>
                  <a:lnTo>
                    <a:pt x="35700" y="12938"/>
                  </a:lnTo>
                  <a:lnTo>
                    <a:pt x="35807" y="12938"/>
                  </a:lnTo>
                  <a:lnTo>
                    <a:pt x="35950" y="12938"/>
                  </a:lnTo>
                  <a:lnTo>
                    <a:pt x="36092" y="12903"/>
                  </a:lnTo>
                  <a:lnTo>
                    <a:pt x="36235" y="12868"/>
                  </a:lnTo>
                  <a:lnTo>
                    <a:pt x="36342" y="12903"/>
                  </a:lnTo>
                  <a:lnTo>
                    <a:pt x="36377" y="12903"/>
                  </a:lnTo>
                  <a:lnTo>
                    <a:pt x="36377" y="12938"/>
                  </a:lnTo>
                  <a:lnTo>
                    <a:pt x="36377" y="13044"/>
                  </a:lnTo>
                  <a:lnTo>
                    <a:pt x="36342" y="13114"/>
                  </a:lnTo>
                  <a:lnTo>
                    <a:pt x="36235" y="13360"/>
                  </a:lnTo>
                  <a:lnTo>
                    <a:pt x="36092" y="13571"/>
                  </a:lnTo>
                  <a:lnTo>
                    <a:pt x="36092" y="13641"/>
                  </a:lnTo>
                  <a:lnTo>
                    <a:pt x="36092" y="13677"/>
                  </a:lnTo>
                  <a:lnTo>
                    <a:pt x="36092" y="13712"/>
                  </a:lnTo>
                  <a:lnTo>
                    <a:pt x="36128" y="13747"/>
                  </a:lnTo>
                  <a:lnTo>
                    <a:pt x="36627" y="13536"/>
                  </a:lnTo>
                  <a:lnTo>
                    <a:pt x="37161" y="13360"/>
                  </a:lnTo>
                  <a:lnTo>
                    <a:pt x="37304" y="13395"/>
                  </a:lnTo>
                  <a:lnTo>
                    <a:pt x="37410" y="13536"/>
                  </a:lnTo>
                  <a:lnTo>
                    <a:pt x="37446" y="13606"/>
                  </a:lnTo>
                  <a:lnTo>
                    <a:pt x="37446" y="13677"/>
                  </a:lnTo>
                  <a:lnTo>
                    <a:pt x="37446" y="13747"/>
                  </a:lnTo>
                  <a:lnTo>
                    <a:pt x="37375" y="13852"/>
                  </a:lnTo>
                  <a:lnTo>
                    <a:pt x="37232" y="14063"/>
                  </a:lnTo>
                  <a:lnTo>
                    <a:pt x="37054" y="14274"/>
                  </a:lnTo>
                  <a:lnTo>
                    <a:pt x="36912" y="14415"/>
                  </a:lnTo>
                  <a:lnTo>
                    <a:pt x="36876" y="14520"/>
                  </a:lnTo>
                  <a:lnTo>
                    <a:pt x="36876" y="14626"/>
                  </a:lnTo>
                  <a:lnTo>
                    <a:pt x="36912" y="14731"/>
                  </a:lnTo>
                  <a:lnTo>
                    <a:pt x="37054" y="14767"/>
                  </a:lnTo>
                  <a:lnTo>
                    <a:pt x="37161" y="14802"/>
                  </a:lnTo>
                  <a:lnTo>
                    <a:pt x="37304" y="14837"/>
                  </a:lnTo>
                  <a:lnTo>
                    <a:pt x="37446" y="14872"/>
                  </a:lnTo>
                  <a:lnTo>
                    <a:pt x="37589" y="14837"/>
                  </a:lnTo>
                  <a:lnTo>
                    <a:pt x="37695" y="14837"/>
                  </a:lnTo>
                  <a:lnTo>
                    <a:pt x="37874" y="14767"/>
                  </a:lnTo>
                  <a:lnTo>
                    <a:pt x="38016" y="14696"/>
                  </a:lnTo>
                  <a:lnTo>
                    <a:pt x="38444" y="14239"/>
                  </a:lnTo>
                  <a:lnTo>
                    <a:pt x="38693" y="13993"/>
                  </a:lnTo>
                  <a:close/>
                  <a:moveTo>
                    <a:pt x="40154" y="10653"/>
                  </a:moveTo>
                  <a:lnTo>
                    <a:pt x="39869" y="10723"/>
                  </a:lnTo>
                  <a:lnTo>
                    <a:pt x="39655" y="10794"/>
                  </a:lnTo>
                  <a:lnTo>
                    <a:pt x="39655" y="10864"/>
                  </a:lnTo>
                  <a:lnTo>
                    <a:pt x="39691" y="10969"/>
                  </a:lnTo>
                  <a:lnTo>
                    <a:pt x="39762" y="11075"/>
                  </a:lnTo>
                  <a:lnTo>
                    <a:pt x="39869" y="11145"/>
                  </a:lnTo>
                  <a:lnTo>
                    <a:pt x="40154" y="11391"/>
                  </a:lnTo>
                  <a:lnTo>
                    <a:pt x="40296" y="11673"/>
                  </a:lnTo>
                  <a:lnTo>
                    <a:pt x="40439" y="11883"/>
                  </a:lnTo>
                  <a:lnTo>
                    <a:pt x="40617" y="12094"/>
                  </a:lnTo>
                  <a:lnTo>
                    <a:pt x="40653" y="12200"/>
                  </a:lnTo>
                  <a:lnTo>
                    <a:pt x="40724" y="12305"/>
                  </a:lnTo>
                  <a:lnTo>
                    <a:pt x="40760" y="12376"/>
                  </a:lnTo>
                  <a:lnTo>
                    <a:pt x="40795" y="12411"/>
                  </a:lnTo>
                  <a:lnTo>
                    <a:pt x="40760" y="12481"/>
                  </a:lnTo>
                  <a:lnTo>
                    <a:pt x="40724" y="12587"/>
                  </a:lnTo>
                  <a:lnTo>
                    <a:pt x="40581" y="12868"/>
                  </a:lnTo>
                  <a:lnTo>
                    <a:pt x="40296" y="13220"/>
                  </a:lnTo>
                  <a:lnTo>
                    <a:pt x="40011" y="13466"/>
                  </a:lnTo>
                  <a:lnTo>
                    <a:pt x="39869" y="13677"/>
                  </a:lnTo>
                  <a:lnTo>
                    <a:pt x="39726" y="13747"/>
                  </a:lnTo>
                  <a:lnTo>
                    <a:pt x="39619" y="13852"/>
                  </a:lnTo>
                  <a:lnTo>
                    <a:pt x="39548" y="13888"/>
                  </a:lnTo>
                  <a:lnTo>
                    <a:pt x="39513" y="13958"/>
                  </a:lnTo>
                  <a:lnTo>
                    <a:pt x="39477" y="14063"/>
                  </a:lnTo>
                  <a:lnTo>
                    <a:pt x="39441" y="14239"/>
                  </a:lnTo>
                  <a:lnTo>
                    <a:pt x="39441" y="14380"/>
                  </a:lnTo>
                  <a:lnTo>
                    <a:pt x="39441" y="14520"/>
                  </a:lnTo>
                  <a:lnTo>
                    <a:pt x="39477" y="14626"/>
                  </a:lnTo>
                  <a:lnTo>
                    <a:pt x="39548" y="14696"/>
                  </a:lnTo>
                  <a:lnTo>
                    <a:pt x="39691" y="14837"/>
                  </a:lnTo>
                  <a:lnTo>
                    <a:pt x="39904" y="14978"/>
                  </a:lnTo>
                  <a:lnTo>
                    <a:pt x="40047" y="15048"/>
                  </a:lnTo>
                  <a:lnTo>
                    <a:pt x="40225" y="15083"/>
                  </a:lnTo>
                  <a:lnTo>
                    <a:pt x="40368" y="15048"/>
                  </a:lnTo>
                  <a:lnTo>
                    <a:pt x="40510" y="15013"/>
                  </a:lnTo>
                  <a:lnTo>
                    <a:pt x="40831" y="14907"/>
                  </a:lnTo>
                  <a:lnTo>
                    <a:pt x="41116" y="14837"/>
                  </a:lnTo>
                  <a:lnTo>
                    <a:pt x="41258" y="14837"/>
                  </a:lnTo>
                  <a:lnTo>
                    <a:pt x="41365" y="14767"/>
                  </a:lnTo>
                  <a:lnTo>
                    <a:pt x="41437" y="14731"/>
                  </a:lnTo>
                  <a:lnTo>
                    <a:pt x="41508" y="14626"/>
                  </a:lnTo>
                  <a:lnTo>
                    <a:pt x="41579" y="14520"/>
                  </a:lnTo>
                  <a:lnTo>
                    <a:pt x="41615" y="14415"/>
                  </a:lnTo>
                  <a:lnTo>
                    <a:pt x="41615" y="14274"/>
                  </a:lnTo>
                  <a:lnTo>
                    <a:pt x="41615" y="14134"/>
                  </a:lnTo>
                  <a:lnTo>
                    <a:pt x="41543" y="14028"/>
                  </a:lnTo>
                  <a:lnTo>
                    <a:pt x="41437" y="13888"/>
                  </a:lnTo>
                  <a:lnTo>
                    <a:pt x="41294" y="13747"/>
                  </a:lnTo>
                  <a:lnTo>
                    <a:pt x="41116" y="13641"/>
                  </a:lnTo>
                  <a:lnTo>
                    <a:pt x="40973" y="13536"/>
                  </a:lnTo>
                  <a:lnTo>
                    <a:pt x="40831" y="13430"/>
                  </a:lnTo>
                  <a:lnTo>
                    <a:pt x="40831" y="13360"/>
                  </a:lnTo>
                  <a:lnTo>
                    <a:pt x="40831" y="13255"/>
                  </a:lnTo>
                  <a:lnTo>
                    <a:pt x="40866" y="13184"/>
                  </a:lnTo>
                  <a:lnTo>
                    <a:pt x="40938" y="13114"/>
                  </a:lnTo>
                  <a:lnTo>
                    <a:pt x="41045" y="12903"/>
                  </a:lnTo>
                  <a:lnTo>
                    <a:pt x="41116" y="12762"/>
                  </a:lnTo>
                  <a:lnTo>
                    <a:pt x="41152" y="12622"/>
                  </a:lnTo>
                  <a:lnTo>
                    <a:pt x="41152" y="12481"/>
                  </a:lnTo>
                  <a:lnTo>
                    <a:pt x="41116" y="12341"/>
                  </a:lnTo>
                  <a:lnTo>
                    <a:pt x="41080" y="12270"/>
                  </a:lnTo>
                  <a:lnTo>
                    <a:pt x="41080" y="12200"/>
                  </a:lnTo>
                  <a:lnTo>
                    <a:pt x="41152" y="12130"/>
                  </a:lnTo>
                  <a:lnTo>
                    <a:pt x="41223" y="12024"/>
                  </a:lnTo>
                  <a:lnTo>
                    <a:pt x="41365" y="11954"/>
                  </a:lnTo>
                  <a:lnTo>
                    <a:pt x="41579" y="11778"/>
                  </a:lnTo>
                  <a:lnTo>
                    <a:pt x="41828" y="11567"/>
                  </a:lnTo>
                  <a:lnTo>
                    <a:pt x="41935" y="11497"/>
                  </a:lnTo>
                  <a:lnTo>
                    <a:pt x="42007" y="11497"/>
                  </a:lnTo>
                  <a:lnTo>
                    <a:pt x="42042" y="11567"/>
                  </a:lnTo>
                  <a:lnTo>
                    <a:pt x="42042" y="11778"/>
                  </a:lnTo>
                  <a:lnTo>
                    <a:pt x="42042" y="12024"/>
                  </a:lnTo>
                  <a:lnTo>
                    <a:pt x="42078" y="12200"/>
                  </a:lnTo>
                  <a:lnTo>
                    <a:pt x="42149" y="12376"/>
                  </a:lnTo>
                  <a:lnTo>
                    <a:pt x="42256" y="12481"/>
                  </a:lnTo>
                  <a:lnTo>
                    <a:pt x="42505" y="12587"/>
                  </a:lnTo>
                  <a:lnTo>
                    <a:pt x="42577" y="12692"/>
                  </a:lnTo>
                  <a:lnTo>
                    <a:pt x="42256" y="12973"/>
                  </a:lnTo>
                  <a:lnTo>
                    <a:pt x="42042" y="13325"/>
                  </a:lnTo>
                  <a:lnTo>
                    <a:pt x="42007" y="13536"/>
                  </a:lnTo>
                  <a:lnTo>
                    <a:pt x="41971" y="13958"/>
                  </a:lnTo>
                  <a:lnTo>
                    <a:pt x="41971" y="14134"/>
                  </a:lnTo>
                  <a:lnTo>
                    <a:pt x="42007" y="14309"/>
                  </a:lnTo>
                  <a:lnTo>
                    <a:pt x="42078" y="14485"/>
                  </a:lnTo>
                  <a:lnTo>
                    <a:pt x="42220" y="14626"/>
                  </a:lnTo>
                  <a:lnTo>
                    <a:pt x="42826" y="14696"/>
                  </a:lnTo>
                  <a:lnTo>
                    <a:pt x="43182" y="14767"/>
                  </a:lnTo>
                  <a:lnTo>
                    <a:pt x="43681" y="14661"/>
                  </a:lnTo>
                  <a:lnTo>
                    <a:pt x="44251" y="14520"/>
                  </a:lnTo>
                  <a:lnTo>
                    <a:pt x="44429" y="14696"/>
                  </a:lnTo>
                  <a:lnTo>
                    <a:pt x="44608" y="14767"/>
                  </a:lnTo>
                  <a:lnTo>
                    <a:pt x="44964" y="14837"/>
                  </a:lnTo>
                  <a:lnTo>
                    <a:pt x="45534" y="14837"/>
                  </a:lnTo>
                  <a:lnTo>
                    <a:pt x="45926" y="14837"/>
                  </a:lnTo>
                  <a:lnTo>
                    <a:pt x="46175" y="14802"/>
                  </a:lnTo>
                  <a:lnTo>
                    <a:pt x="46353" y="14731"/>
                  </a:lnTo>
                  <a:lnTo>
                    <a:pt x="46532" y="14626"/>
                  </a:lnTo>
                  <a:lnTo>
                    <a:pt x="46638" y="14520"/>
                  </a:lnTo>
                  <a:lnTo>
                    <a:pt x="46710" y="14485"/>
                  </a:lnTo>
                  <a:lnTo>
                    <a:pt x="46781" y="14485"/>
                  </a:lnTo>
                  <a:lnTo>
                    <a:pt x="46888" y="14520"/>
                  </a:lnTo>
                  <a:lnTo>
                    <a:pt x="47458" y="14415"/>
                  </a:lnTo>
                  <a:lnTo>
                    <a:pt x="47992" y="14309"/>
                  </a:lnTo>
                  <a:lnTo>
                    <a:pt x="48099" y="14380"/>
                  </a:lnTo>
                  <a:lnTo>
                    <a:pt x="48242" y="14450"/>
                  </a:lnTo>
                  <a:lnTo>
                    <a:pt x="48420" y="14450"/>
                  </a:lnTo>
                  <a:lnTo>
                    <a:pt x="48634" y="14485"/>
                  </a:lnTo>
                  <a:lnTo>
                    <a:pt x="49097" y="14485"/>
                  </a:lnTo>
                  <a:lnTo>
                    <a:pt x="49453" y="14485"/>
                  </a:lnTo>
                  <a:lnTo>
                    <a:pt x="49631" y="14450"/>
                  </a:lnTo>
                  <a:lnTo>
                    <a:pt x="49809" y="14415"/>
                  </a:lnTo>
                  <a:lnTo>
                    <a:pt x="49988" y="14309"/>
                  </a:lnTo>
                  <a:lnTo>
                    <a:pt x="50166" y="14204"/>
                  </a:lnTo>
                  <a:lnTo>
                    <a:pt x="50344" y="14099"/>
                  </a:lnTo>
                  <a:lnTo>
                    <a:pt x="50451" y="13993"/>
                  </a:lnTo>
                  <a:lnTo>
                    <a:pt x="50451" y="13923"/>
                  </a:lnTo>
                  <a:lnTo>
                    <a:pt x="50486" y="13888"/>
                  </a:lnTo>
                  <a:lnTo>
                    <a:pt x="50451" y="13852"/>
                  </a:lnTo>
                  <a:lnTo>
                    <a:pt x="50451" y="13817"/>
                  </a:lnTo>
                  <a:lnTo>
                    <a:pt x="50166" y="13677"/>
                  </a:lnTo>
                  <a:lnTo>
                    <a:pt x="49916" y="13571"/>
                  </a:lnTo>
                  <a:lnTo>
                    <a:pt x="49845" y="13536"/>
                  </a:lnTo>
                  <a:lnTo>
                    <a:pt x="49774" y="13466"/>
                  </a:lnTo>
                  <a:lnTo>
                    <a:pt x="49809" y="13395"/>
                  </a:lnTo>
                  <a:lnTo>
                    <a:pt x="49916" y="13290"/>
                  </a:lnTo>
                  <a:lnTo>
                    <a:pt x="50166" y="13149"/>
                  </a:lnTo>
                  <a:lnTo>
                    <a:pt x="50415" y="12973"/>
                  </a:lnTo>
                  <a:lnTo>
                    <a:pt x="50451" y="12903"/>
                  </a:lnTo>
                  <a:lnTo>
                    <a:pt x="50486" y="12833"/>
                  </a:lnTo>
                  <a:lnTo>
                    <a:pt x="50451" y="12798"/>
                  </a:lnTo>
                  <a:lnTo>
                    <a:pt x="50344" y="12692"/>
                  </a:lnTo>
                  <a:lnTo>
                    <a:pt x="50023" y="12481"/>
                  </a:lnTo>
                  <a:lnTo>
                    <a:pt x="49631" y="12165"/>
                  </a:lnTo>
                  <a:lnTo>
                    <a:pt x="49418" y="12059"/>
                  </a:lnTo>
                  <a:lnTo>
                    <a:pt x="49239" y="11954"/>
                  </a:lnTo>
                  <a:lnTo>
                    <a:pt x="49061" y="11883"/>
                  </a:lnTo>
                  <a:lnTo>
                    <a:pt x="48954" y="11883"/>
                  </a:lnTo>
                  <a:lnTo>
                    <a:pt x="48669" y="11989"/>
                  </a:lnTo>
                  <a:lnTo>
                    <a:pt x="48349" y="12165"/>
                  </a:lnTo>
                  <a:lnTo>
                    <a:pt x="48206" y="12270"/>
                  </a:lnTo>
                  <a:lnTo>
                    <a:pt x="48064" y="12305"/>
                  </a:lnTo>
                  <a:lnTo>
                    <a:pt x="47957" y="12305"/>
                  </a:lnTo>
                  <a:lnTo>
                    <a:pt x="47814" y="12200"/>
                  </a:lnTo>
                  <a:lnTo>
                    <a:pt x="47743" y="12059"/>
                  </a:lnTo>
                  <a:lnTo>
                    <a:pt x="47672" y="11954"/>
                  </a:lnTo>
                  <a:lnTo>
                    <a:pt x="47636" y="11919"/>
                  </a:lnTo>
                  <a:lnTo>
                    <a:pt x="47565" y="11919"/>
                  </a:lnTo>
                  <a:lnTo>
                    <a:pt x="47529" y="11954"/>
                  </a:lnTo>
                  <a:lnTo>
                    <a:pt x="47422" y="11989"/>
                  </a:lnTo>
                  <a:lnTo>
                    <a:pt x="47315" y="12130"/>
                  </a:lnTo>
                  <a:lnTo>
                    <a:pt x="47244" y="12341"/>
                  </a:lnTo>
                  <a:lnTo>
                    <a:pt x="47209" y="12446"/>
                  </a:lnTo>
                  <a:lnTo>
                    <a:pt x="47066" y="12552"/>
                  </a:lnTo>
                  <a:lnTo>
                    <a:pt x="46923" y="12622"/>
                  </a:lnTo>
                  <a:lnTo>
                    <a:pt x="46745" y="12692"/>
                  </a:lnTo>
                  <a:lnTo>
                    <a:pt x="46247" y="12798"/>
                  </a:lnTo>
                  <a:lnTo>
                    <a:pt x="45855" y="12868"/>
                  </a:lnTo>
                  <a:lnTo>
                    <a:pt x="45570" y="12903"/>
                  </a:lnTo>
                  <a:lnTo>
                    <a:pt x="45463" y="12903"/>
                  </a:lnTo>
                  <a:lnTo>
                    <a:pt x="45427" y="12833"/>
                  </a:lnTo>
                  <a:lnTo>
                    <a:pt x="45391" y="12692"/>
                  </a:lnTo>
                  <a:lnTo>
                    <a:pt x="45320" y="12657"/>
                  </a:lnTo>
                  <a:lnTo>
                    <a:pt x="45249" y="12622"/>
                  </a:lnTo>
                  <a:lnTo>
                    <a:pt x="45178" y="12622"/>
                  </a:lnTo>
                  <a:lnTo>
                    <a:pt x="45035" y="12692"/>
                  </a:lnTo>
                  <a:lnTo>
                    <a:pt x="44608" y="12973"/>
                  </a:lnTo>
                  <a:lnTo>
                    <a:pt x="44465" y="13079"/>
                  </a:lnTo>
                  <a:lnTo>
                    <a:pt x="44323" y="12938"/>
                  </a:lnTo>
                  <a:lnTo>
                    <a:pt x="43752" y="12587"/>
                  </a:lnTo>
                  <a:lnTo>
                    <a:pt x="43574" y="12481"/>
                  </a:lnTo>
                  <a:lnTo>
                    <a:pt x="43467" y="12376"/>
                  </a:lnTo>
                  <a:lnTo>
                    <a:pt x="43396" y="12270"/>
                  </a:lnTo>
                  <a:lnTo>
                    <a:pt x="43361" y="12165"/>
                  </a:lnTo>
                  <a:lnTo>
                    <a:pt x="43325" y="12094"/>
                  </a:lnTo>
                  <a:lnTo>
                    <a:pt x="43361" y="12059"/>
                  </a:lnTo>
                  <a:lnTo>
                    <a:pt x="43396" y="11989"/>
                  </a:lnTo>
                  <a:lnTo>
                    <a:pt x="43467" y="11989"/>
                  </a:lnTo>
                  <a:lnTo>
                    <a:pt x="43396" y="11954"/>
                  </a:lnTo>
                  <a:lnTo>
                    <a:pt x="43111" y="11919"/>
                  </a:lnTo>
                  <a:lnTo>
                    <a:pt x="42969" y="11883"/>
                  </a:lnTo>
                  <a:lnTo>
                    <a:pt x="42862" y="11848"/>
                  </a:lnTo>
                  <a:lnTo>
                    <a:pt x="42826" y="11813"/>
                  </a:lnTo>
                  <a:lnTo>
                    <a:pt x="42826" y="11813"/>
                  </a:lnTo>
                  <a:lnTo>
                    <a:pt x="42862" y="11778"/>
                  </a:lnTo>
                  <a:lnTo>
                    <a:pt x="42897" y="11743"/>
                  </a:lnTo>
                  <a:lnTo>
                    <a:pt x="43396" y="11426"/>
                  </a:lnTo>
                  <a:lnTo>
                    <a:pt x="43717" y="11251"/>
                  </a:lnTo>
                  <a:lnTo>
                    <a:pt x="43752" y="11145"/>
                  </a:lnTo>
                  <a:lnTo>
                    <a:pt x="43895" y="10934"/>
                  </a:lnTo>
                  <a:lnTo>
                    <a:pt x="43966" y="10864"/>
                  </a:lnTo>
                  <a:lnTo>
                    <a:pt x="44109" y="10794"/>
                  </a:lnTo>
                  <a:lnTo>
                    <a:pt x="44144" y="10794"/>
                  </a:lnTo>
                  <a:lnTo>
                    <a:pt x="44216" y="10829"/>
                  </a:lnTo>
                  <a:lnTo>
                    <a:pt x="44251" y="10864"/>
                  </a:lnTo>
                  <a:lnTo>
                    <a:pt x="44323" y="10899"/>
                  </a:lnTo>
                  <a:lnTo>
                    <a:pt x="44394" y="11040"/>
                  </a:lnTo>
                  <a:lnTo>
                    <a:pt x="44501" y="11145"/>
                  </a:lnTo>
                  <a:lnTo>
                    <a:pt x="44608" y="11215"/>
                  </a:lnTo>
                  <a:lnTo>
                    <a:pt x="44714" y="11251"/>
                  </a:lnTo>
                  <a:lnTo>
                    <a:pt x="45000" y="11286"/>
                  </a:lnTo>
                  <a:lnTo>
                    <a:pt x="45320" y="11251"/>
                  </a:lnTo>
                  <a:lnTo>
                    <a:pt x="45498" y="11215"/>
                  </a:lnTo>
                  <a:lnTo>
                    <a:pt x="45676" y="11110"/>
                  </a:lnTo>
                  <a:lnTo>
                    <a:pt x="45783" y="11004"/>
                  </a:lnTo>
                  <a:lnTo>
                    <a:pt x="45926" y="10864"/>
                  </a:lnTo>
                  <a:lnTo>
                    <a:pt x="46033" y="10794"/>
                  </a:lnTo>
                  <a:lnTo>
                    <a:pt x="46104" y="10723"/>
                  </a:lnTo>
                  <a:lnTo>
                    <a:pt x="46175" y="10723"/>
                  </a:lnTo>
                  <a:lnTo>
                    <a:pt x="46211" y="10758"/>
                  </a:lnTo>
                  <a:lnTo>
                    <a:pt x="46247" y="10794"/>
                  </a:lnTo>
                  <a:lnTo>
                    <a:pt x="46282" y="10829"/>
                  </a:lnTo>
                  <a:lnTo>
                    <a:pt x="46460" y="10969"/>
                  </a:lnTo>
                  <a:lnTo>
                    <a:pt x="46603" y="11040"/>
                  </a:lnTo>
                  <a:lnTo>
                    <a:pt x="46745" y="11075"/>
                  </a:lnTo>
                  <a:lnTo>
                    <a:pt x="46923" y="11110"/>
                  </a:lnTo>
                  <a:lnTo>
                    <a:pt x="47066" y="11110"/>
                  </a:lnTo>
                  <a:lnTo>
                    <a:pt x="47244" y="11075"/>
                  </a:lnTo>
                  <a:lnTo>
                    <a:pt x="47351" y="11004"/>
                  </a:lnTo>
                  <a:lnTo>
                    <a:pt x="47387" y="10969"/>
                  </a:lnTo>
                  <a:lnTo>
                    <a:pt x="47458" y="10829"/>
                  </a:lnTo>
                  <a:lnTo>
                    <a:pt x="47529" y="10653"/>
                  </a:lnTo>
                  <a:lnTo>
                    <a:pt x="47565" y="10618"/>
                  </a:lnTo>
                  <a:lnTo>
                    <a:pt x="47600" y="10583"/>
                  </a:lnTo>
                  <a:lnTo>
                    <a:pt x="47672" y="10583"/>
                  </a:lnTo>
                  <a:lnTo>
                    <a:pt x="47743" y="10618"/>
                  </a:lnTo>
                  <a:lnTo>
                    <a:pt x="47885" y="10758"/>
                  </a:lnTo>
                  <a:lnTo>
                    <a:pt x="48028" y="10864"/>
                  </a:lnTo>
                  <a:lnTo>
                    <a:pt x="48171" y="10899"/>
                  </a:lnTo>
                  <a:lnTo>
                    <a:pt x="48277" y="10899"/>
                  </a:lnTo>
                  <a:lnTo>
                    <a:pt x="48384" y="10864"/>
                  </a:lnTo>
                  <a:lnTo>
                    <a:pt x="48598" y="10794"/>
                  </a:lnTo>
                  <a:lnTo>
                    <a:pt x="48812" y="10723"/>
                  </a:lnTo>
                  <a:lnTo>
                    <a:pt x="49026" y="10653"/>
                  </a:lnTo>
                  <a:lnTo>
                    <a:pt x="49311" y="10723"/>
                  </a:lnTo>
                  <a:lnTo>
                    <a:pt x="49667" y="10829"/>
                  </a:lnTo>
                  <a:lnTo>
                    <a:pt x="50023" y="10969"/>
                  </a:lnTo>
                  <a:lnTo>
                    <a:pt x="50380" y="11110"/>
                  </a:lnTo>
                  <a:lnTo>
                    <a:pt x="50522" y="11145"/>
                  </a:lnTo>
                  <a:lnTo>
                    <a:pt x="50665" y="11110"/>
                  </a:lnTo>
                  <a:lnTo>
                    <a:pt x="50771" y="11075"/>
                  </a:lnTo>
                  <a:lnTo>
                    <a:pt x="50878" y="10969"/>
                  </a:lnTo>
                  <a:lnTo>
                    <a:pt x="51270" y="10583"/>
                  </a:lnTo>
                  <a:lnTo>
                    <a:pt x="51484" y="10372"/>
                  </a:lnTo>
                  <a:lnTo>
                    <a:pt x="51627" y="10231"/>
                  </a:lnTo>
                  <a:lnTo>
                    <a:pt x="51805" y="10090"/>
                  </a:lnTo>
                  <a:lnTo>
                    <a:pt x="51912" y="10055"/>
                  </a:lnTo>
                  <a:lnTo>
                    <a:pt x="51947" y="9985"/>
                  </a:lnTo>
                  <a:lnTo>
                    <a:pt x="51912" y="9879"/>
                  </a:lnTo>
                  <a:lnTo>
                    <a:pt x="51805" y="9844"/>
                  </a:lnTo>
                  <a:lnTo>
                    <a:pt x="51520" y="9739"/>
                  </a:lnTo>
                  <a:lnTo>
                    <a:pt x="51163" y="9668"/>
                  </a:lnTo>
                  <a:lnTo>
                    <a:pt x="50807" y="9633"/>
                  </a:lnTo>
                  <a:lnTo>
                    <a:pt x="50486" y="9563"/>
                  </a:lnTo>
                  <a:lnTo>
                    <a:pt x="50201" y="9457"/>
                  </a:lnTo>
                  <a:lnTo>
                    <a:pt x="49952" y="9422"/>
                  </a:lnTo>
                  <a:lnTo>
                    <a:pt x="49738" y="9387"/>
                  </a:lnTo>
                  <a:lnTo>
                    <a:pt x="49560" y="9422"/>
                  </a:lnTo>
                  <a:lnTo>
                    <a:pt x="49346" y="9493"/>
                  </a:lnTo>
                  <a:lnTo>
                    <a:pt x="49097" y="9528"/>
                  </a:lnTo>
                  <a:lnTo>
                    <a:pt x="48990" y="9528"/>
                  </a:lnTo>
                  <a:lnTo>
                    <a:pt x="48954" y="9493"/>
                  </a:lnTo>
                  <a:lnTo>
                    <a:pt x="48954" y="9457"/>
                  </a:lnTo>
                  <a:lnTo>
                    <a:pt x="49026" y="9387"/>
                  </a:lnTo>
                  <a:lnTo>
                    <a:pt x="49239" y="9211"/>
                  </a:lnTo>
                  <a:lnTo>
                    <a:pt x="49453" y="9000"/>
                  </a:lnTo>
                  <a:lnTo>
                    <a:pt x="49560" y="8895"/>
                  </a:lnTo>
                  <a:lnTo>
                    <a:pt x="49667" y="8860"/>
                  </a:lnTo>
                  <a:lnTo>
                    <a:pt x="49738" y="8825"/>
                  </a:lnTo>
                  <a:lnTo>
                    <a:pt x="49774" y="8860"/>
                  </a:lnTo>
                  <a:lnTo>
                    <a:pt x="49881" y="8930"/>
                  </a:lnTo>
                  <a:lnTo>
                    <a:pt x="49952" y="9000"/>
                  </a:lnTo>
                  <a:lnTo>
                    <a:pt x="50095" y="9036"/>
                  </a:lnTo>
                  <a:lnTo>
                    <a:pt x="50308" y="9071"/>
                  </a:lnTo>
                  <a:lnTo>
                    <a:pt x="50486" y="9106"/>
                  </a:lnTo>
                  <a:lnTo>
                    <a:pt x="50593" y="9106"/>
                  </a:lnTo>
                  <a:lnTo>
                    <a:pt x="50771" y="9071"/>
                  </a:lnTo>
                  <a:lnTo>
                    <a:pt x="51199" y="8965"/>
                  </a:lnTo>
                  <a:lnTo>
                    <a:pt x="51413" y="8895"/>
                  </a:lnTo>
                  <a:lnTo>
                    <a:pt x="51591" y="8825"/>
                  </a:lnTo>
                  <a:lnTo>
                    <a:pt x="51733" y="8719"/>
                  </a:lnTo>
                  <a:lnTo>
                    <a:pt x="51805" y="8614"/>
                  </a:lnTo>
                  <a:lnTo>
                    <a:pt x="51876" y="8543"/>
                  </a:lnTo>
                  <a:lnTo>
                    <a:pt x="51876" y="8438"/>
                  </a:lnTo>
                  <a:lnTo>
                    <a:pt x="51805" y="8332"/>
                  </a:lnTo>
                  <a:lnTo>
                    <a:pt x="51769" y="8262"/>
                  </a:lnTo>
                  <a:lnTo>
                    <a:pt x="51591" y="8192"/>
                  </a:lnTo>
                  <a:lnTo>
                    <a:pt x="51413" y="8086"/>
                  </a:lnTo>
                  <a:lnTo>
                    <a:pt x="51342" y="8086"/>
                  </a:lnTo>
                  <a:lnTo>
                    <a:pt x="51306" y="8051"/>
                  </a:lnTo>
                  <a:lnTo>
                    <a:pt x="51342" y="8016"/>
                  </a:lnTo>
                  <a:lnTo>
                    <a:pt x="51413" y="8016"/>
                  </a:lnTo>
                  <a:lnTo>
                    <a:pt x="51698" y="7981"/>
                  </a:lnTo>
                  <a:lnTo>
                    <a:pt x="52054" y="7981"/>
                  </a:lnTo>
                  <a:lnTo>
                    <a:pt x="52375" y="7946"/>
                  </a:lnTo>
                  <a:lnTo>
                    <a:pt x="52695" y="7910"/>
                  </a:lnTo>
                  <a:lnTo>
                    <a:pt x="52731" y="7875"/>
                  </a:lnTo>
                  <a:lnTo>
                    <a:pt x="52767" y="7875"/>
                  </a:lnTo>
                  <a:lnTo>
                    <a:pt x="52767" y="7840"/>
                  </a:lnTo>
                  <a:lnTo>
                    <a:pt x="52731" y="7805"/>
                  </a:lnTo>
                  <a:lnTo>
                    <a:pt x="52660" y="7735"/>
                  </a:lnTo>
                  <a:lnTo>
                    <a:pt x="52553" y="7664"/>
                  </a:lnTo>
                  <a:lnTo>
                    <a:pt x="52446" y="7629"/>
                  </a:lnTo>
                  <a:lnTo>
                    <a:pt x="52410" y="7524"/>
                  </a:lnTo>
                  <a:lnTo>
                    <a:pt x="52410" y="7489"/>
                  </a:lnTo>
                  <a:lnTo>
                    <a:pt x="52517" y="7453"/>
                  </a:lnTo>
                  <a:lnTo>
                    <a:pt x="52874" y="7418"/>
                  </a:lnTo>
                  <a:lnTo>
                    <a:pt x="53159" y="7453"/>
                  </a:lnTo>
                  <a:lnTo>
                    <a:pt x="53301" y="7453"/>
                  </a:lnTo>
                  <a:lnTo>
                    <a:pt x="53444" y="7418"/>
                  </a:lnTo>
                  <a:lnTo>
                    <a:pt x="53515" y="7348"/>
                  </a:lnTo>
                  <a:lnTo>
                    <a:pt x="53551" y="7242"/>
                  </a:lnTo>
                  <a:lnTo>
                    <a:pt x="53479" y="7102"/>
                  </a:lnTo>
                  <a:lnTo>
                    <a:pt x="53372" y="7031"/>
                  </a:lnTo>
                  <a:lnTo>
                    <a:pt x="53230" y="6961"/>
                  </a:lnTo>
                  <a:lnTo>
                    <a:pt x="53087" y="6926"/>
                  </a:lnTo>
                  <a:lnTo>
                    <a:pt x="52980" y="6926"/>
                  </a:lnTo>
                  <a:lnTo>
                    <a:pt x="52909" y="6891"/>
                  </a:lnTo>
                  <a:lnTo>
                    <a:pt x="52909" y="6891"/>
                  </a:lnTo>
                  <a:lnTo>
                    <a:pt x="53016" y="6820"/>
                  </a:lnTo>
                  <a:lnTo>
                    <a:pt x="53266" y="6750"/>
                  </a:lnTo>
                  <a:lnTo>
                    <a:pt x="53551" y="6715"/>
                  </a:lnTo>
                  <a:lnTo>
                    <a:pt x="53764" y="6645"/>
                  </a:lnTo>
                  <a:lnTo>
                    <a:pt x="53836" y="6574"/>
                  </a:lnTo>
                  <a:lnTo>
                    <a:pt x="53871" y="6469"/>
                  </a:lnTo>
                  <a:lnTo>
                    <a:pt x="53907" y="6399"/>
                  </a:lnTo>
                  <a:lnTo>
                    <a:pt x="53907" y="6363"/>
                  </a:lnTo>
                  <a:lnTo>
                    <a:pt x="53871" y="6293"/>
                  </a:lnTo>
                  <a:lnTo>
                    <a:pt x="53800" y="6258"/>
                  </a:lnTo>
                  <a:lnTo>
                    <a:pt x="53657" y="6223"/>
                  </a:lnTo>
                  <a:lnTo>
                    <a:pt x="53337" y="6117"/>
                  </a:lnTo>
                  <a:lnTo>
                    <a:pt x="53052" y="5977"/>
                  </a:lnTo>
                  <a:lnTo>
                    <a:pt x="52909" y="5941"/>
                  </a:lnTo>
                  <a:lnTo>
                    <a:pt x="52802" y="5941"/>
                  </a:lnTo>
                  <a:lnTo>
                    <a:pt x="52695" y="5941"/>
                  </a:lnTo>
                  <a:lnTo>
                    <a:pt x="52553" y="5977"/>
                  </a:lnTo>
                  <a:lnTo>
                    <a:pt x="52482" y="6117"/>
                  </a:lnTo>
                  <a:lnTo>
                    <a:pt x="52482" y="6223"/>
                  </a:lnTo>
                  <a:lnTo>
                    <a:pt x="52482" y="6258"/>
                  </a:lnTo>
                  <a:lnTo>
                    <a:pt x="52410" y="6258"/>
                  </a:lnTo>
                  <a:lnTo>
                    <a:pt x="52268" y="6258"/>
                  </a:lnTo>
                  <a:lnTo>
                    <a:pt x="52054" y="6188"/>
                  </a:lnTo>
                  <a:lnTo>
                    <a:pt x="51876" y="6152"/>
                  </a:lnTo>
                  <a:lnTo>
                    <a:pt x="51805" y="6047"/>
                  </a:lnTo>
                  <a:lnTo>
                    <a:pt x="51912" y="5977"/>
                  </a:lnTo>
                  <a:lnTo>
                    <a:pt x="52019" y="5941"/>
                  </a:lnTo>
                  <a:lnTo>
                    <a:pt x="52161" y="5906"/>
                  </a:lnTo>
                  <a:lnTo>
                    <a:pt x="52304" y="5871"/>
                  </a:lnTo>
                  <a:lnTo>
                    <a:pt x="52410" y="5801"/>
                  </a:lnTo>
                  <a:lnTo>
                    <a:pt x="52446" y="5766"/>
                  </a:lnTo>
                  <a:lnTo>
                    <a:pt x="52375" y="5660"/>
                  </a:lnTo>
                  <a:lnTo>
                    <a:pt x="52339" y="5590"/>
                  </a:lnTo>
                  <a:lnTo>
                    <a:pt x="52339" y="5520"/>
                  </a:lnTo>
                  <a:lnTo>
                    <a:pt x="52410" y="5449"/>
                  </a:lnTo>
                  <a:lnTo>
                    <a:pt x="52482" y="5344"/>
                  </a:lnTo>
                  <a:lnTo>
                    <a:pt x="52517" y="5203"/>
                  </a:lnTo>
                  <a:lnTo>
                    <a:pt x="52553" y="5168"/>
                  </a:lnTo>
                  <a:lnTo>
                    <a:pt x="52660" y="5133"/>
                  </a:lnTo>
                  <a:lnTo>
                    <a:pt x="52731" y="5133"/>
                  </a:lnTo>
                  <a:lnTo>
                    <a:pt x="52874" y="5168"/>
                  </a:lnTo>
                  <a:lnTo>
                    <a:pt x="53159" y="5344"/>
                  </a:lnTo>
                  <a:lnTo>
                    <a:pt x="53372" y="5449"/>
                  </a:lnTo>
                  <a:lnTo>
                    <a:pt x="53515" y="5484"/>
                  </a:lnTo>
                  <a:lnTo>
                    <a:pt x="53657" y="5449"/>
                  </a:lnTo>
                  <a:lnTo>
                    <a:pt x="53800" y="5414"/>
                  </a:lnTo>
                  <a:lnTo>
                    <a:pt x="53942" y="5344"/>
                  </a:lnTo>
                  <a:lnTo>
                    <a:pt x="54334" y="5133"/>
                  </a:lnTo>
                  <a:lnTo>
                    <a:pt x="54548" y="5027"/>
                  </a:lnTo>
                  <a:lnTo>
                    <a:pt x="54619" y="4957"/>
                  </a:lnTo>
                  <a:lnTo>
                    <a:pt x="54691" y="4922"/>
                  </a:lnTo>
                  <a:lnTo>
                    <a:pt x="54691" y="4887"/>
                  </a:lnTo>
                  <a:lnTo>
                    <a:pt x="54691" y="4816"/>
                  </a:lnTo>
                  <a:lnTo>
                    <a:pt x="54548" y="4711"/>
                  </a:lnTo>
                  <a:lnTo>
                    <a:pt x="54370" y="4605"/>
                  </a:lnTo>
                  <a:lnTo>
                    <a:pt x="54299" y="4500"/>
                  </a:lnTo>
                  <a:lnTo>
                    <a:pt x="54263" y="4465"/>
                  </a:lnTo>
                  <a:lnTo>
                    <a:pt x="54263" y="4430"/>
                  </a:lnTo>
                  <a:lnTo>
                    <a:pt x="54334" y="4430"/>
                  </a:lnTo>
                  <a:lnTo>
                    <a:pt x="54655" y="4500"/>
                  </a:lnTo>
                  <a:lnTo>
                    <a:pt x="55154" y="4676"/>
                  </a:lnTo>
                  <a:lnTo>
                    <a:pt x="55368" y="4746"/>
                  </a:lnTo>
                  <a:lnTo>
                    <a:pt x="55546" y="4781"/>
                  </a:lnTo>
                  <a:lnTo>
                    <a:pt x="55688" y="4781"/>
                  </a:lnTo>
                  <a:lnTo>
                    <a:pt x="55795" y="4746"/>
                  </a:lnTo>
                  <a:lnTo>
                    <a:pt x="55724" y="4641"/>
                  </a:lnTo>
                  <a:lnTo>
                    <a:pt x="55653" y="4570"/>
                  </a:lnTo>
                  <a:lnTo>
                    <a:pt x="55581" y="4465"/>
                  </a:lnTo>
                  <a:lnTo>
                    <a:pt x="55475" y="4394"/>
                  </a:lnTo>
                  <a:lnTo>
                    <a:pt x="55368" y="4324"/>
                  </a:lnTo>
                  <a:lnTo>
                    <a:pt x="55332" y="4254"/>
                  </a:lnTo>
                  <a:lnTo>
                    <a:pt x="55332" y="4184"/>
                  </a:lnTo>
                  <a:lnTo>
                    <a:pt x="55403" y="4113"/>
                  </a:lnTo>
                  <a:lnTo>
                    <a:pt x="55617" y="3973"/>
                  </a:lnTo>
                  <a:lnTo>
                    <a:pt x="55866" y="3902"/>
                  </a:lnTo>
                  <a:lnTo>
                    <a:pt x="56116" y="3832"/>
                  </a:lnTo>
                  <a:lnTo>
                    <a:pt x="56401" y="3726"/>
                  </a:lnTo>
                  <a:lnTo>
                    <a:pt x="56686" y="3656"/>
                  </a:lnTo>
                  <a:lnTo>
                    <a:pt x="56900" y="3551"/>
                  </a:lnTo>
                  <a:lnTo>
                    <a:pt x="57042" y="3480"/>
                  </a:lnTo>
                  <a:lnTo>
                    <a:pt x="57114" y="3340"/>
                  </a:lnTo>
                  <a:lnTo>
                    <a:pt x="57149" y="3269"/>
                  </a:lnTo>
                  <a:lnTo>
                    <a:pt x="57256" y="3199"/>
                  </a:lnTo>
                  <a:lnTo>
                    <a:pt x="57399" y="3129"/>
                  </a:lnTo>
                  <a:lnTo>
                    <a:pt x="57541" y="3094"/>
                  </a:lnTo>
                  <a:lnTo>
                    <a:pt x="57862" y="2918"/>
                  </a:lnTo>
                  <a:lnTo>
                    <a:pt x="58182" y="2812"/>
                  </a:lnTo>
                  <a:lnTo>
                    <a:pt x="58681" y="2601"/>
                  </a:lnTo>
                  <a:lnTo>
                    <a:pt x="59465" y="2285"/>
                  </a:lnTo>
                  <a:lnTo>
                    <a:pt x="59857" y="2109"/>
                  </a:lnTo>
                  <a:lnTo>
                    <a:pt x="60142" y="1968"/>
                  </a:lnTo>
                  <a:lnTo>
                    <a:pt x="60213" y="1933"/>
                  </a:lnTo>
                  <a:lnTo>
                    <a:pt x="60285" y="1863"/>
                  </a:lnTo>
                  <a:lnTo>
                    <a:pt x="60285" y="1828"/>
                  </a:lnTo>
                  <a:lnTo>
                    <a:pt x="60213" y="1828"/>
                  </a:lnTo>
                  <a:lnTo>
                    <a:pt x="59964" y="1828"/>
                  </a:lnTo>
                  <a:lnTo>
                    <a:pt x="59501" y="1863"/>
                  </a:lnTo>
                  <a:lnTo>
                    <a:pt x="59002" y="1968"/>
                  </a:lnTo>
                  <a:lnTo>
                    <a:pt x="58396" y="2074"/>
                  </a:lnTo>
                  <a:lnTo>
                    <a:pt x="57826" y="2179"/>
                  </a:lnTo>
                  <a:lnTo>
                    <a:pt x="57399" y="2285"/>
                  </a:lnTo>
                  <a:lnTo>
                    <a:pt x="57042" y="2355"/>
                  </a:lnTo>
                  <a:lnTo>
                    <a:pt x="56935" y="2320"/>
                  </a:lnTo>
                  <a:lnTo>
                    <a:pt x="57007" y="2250"/>
                  </a:lnTo>
                  <a:lnTo>
                    <a:pt x="57149" y="2144"/>
                  </a:lnTo>
                  <a:lnTo>
                    <a:pt x="57399" y="2074"/>
                  </a:lnTo>
                  <a:lnTo>
                    <a:pt x="57648" y="2004"/>
                  </a:lnTo>
                  <a:lnTo>
                    <a:pt x="58182" y="1898"/>
                  </a:lnTo>
                  <a:lnTo>
                    <a:pt x="58396" y="1863"/>
                  </a:lnTo>
                  <a:lnTo>
                    <a:pt x="57862" y="1793"/>
                  </a:lnTo>
                  <a:lnTo>
                    <a:pt x="57399" y="1722"/>
                  </a:lnTo>
                  <a:lnTo>
                    <a:pt x="57897" y="1652"/>
                  </a:lnTo>
                  <a:lnTo>
                    <a:pt x="58467" y="1617"/>
                  </a:lnTo>
                  <a:lnTo>
                    <a:pt x="58824" y="1652"/>
                  </a:lnTo>
                  <a:lnTo>
                    <a:pt x="59394" y="1652"/>
                  </a:lnTo>
                  <a:lnTo>
                    <a:pt x="59643" y="1511"/>
                  </a:lnTo>
                  <a:lnTo>
                    <a:pt x="59821" y="1406"/>
                  </a:lnTo>
                  <a:lnTo>
                    <a:pt x="60035" y="1406"/>
                  </a:lnTo>
                  <a:lnTo>
                    <a:pt x="60427" y="1336"/>
                  </a:lnTo>
                  <a:lnTo>
                    <a:pt x="60855" y="1265"/>
                  </a:lnTo>
                  <a:lnTo>
                    <a:pt x="61068" y="1195"/>
                  </a:lnTo>
                  <a:lnTo>
                    <a:pt x="61318" y="1089"/>
                  </a:lnTo>
                  <a:lnTo>
                    <a:pt x="61638" y="984"/>
                  </a:lnTo>
                  <a:lnTo>
                    <a:pt x="61781" y="914"/>
                  </a:lnTo>
                  <a:lnTo>
                    <a:pt x="61888" y="843"/>
                  </a:lnTo>
                  <a:lnTo>
                    <a:pt x="61888" y="808"/>
                  </a:lnTo>
                  <a:lnTo>
                    <a:pt x="61888" y="773"/>
                  </a:lnTo>
                  <a:lnTo>
                    <a:pt x="61852" y="773"/>
                  </a:lnTo>
                  <a:lnTo>
                    <a:pt x="61817" y="738"/>
                  </a:lnTo>
                  <a:lnTo>
                    <a:pt x="61460" y="562"/>
                  </a:lnTo>
                  <a:lnTo>
                    <a:pt x="61247" y="492"/>
                  </a:lnTo>
                  <a:lnTo>
                    <a:pt x="60748" y="386"/>
                  </a:lnTo>
                  <a:lnTo>
                    <a:pt x="60427" y="281"/>
                  </a:lnTo>
                  <a:lnTo>
                    <a:pt x="60391" y="210"/>
                  </a:lnTo>
                  <a:lnTo>
                    <a:pt x="60285" y="140"/>
                  </a:lnTo>
                  <a:lnTo>
                    <a:pt x="60142" y="105"/>
                  </a:lnTo>
                  <a:lnTo>
                    <a:pt x="59964" y="70"/>
                  </a:lnTo>
                  <a:lnTo>
                    <a:pt x="59643" y="105"/>
                  </a:lnTo>
                  <a:lnTo>
                    <a:pt x="59251" y="140"/>
                  </a:lnTo>
                  <a:lnTo>
                    <a:pt x="58824" y="210"/>
                  </a:lnTo>
                  <a:lnTo>
                    <a:pt x="58503" y="281"/>
                  </a:lnTo>
                  <a:lnTo>
                    <a:pt x="58218" y="351"/>
                  </a:lnTo>
                  <a:lnTo>
                    <a:pt x="57933" y="386"/>
                  </a:lnTo>
                  <a:lnTo>
                    <a:pt x="57719" y="386"/>
                  </a:lnTo>
                  <a:lnTo>
                    <a:pt x="57612" y="351"/>
                  </a:lnTo>
                  <a:lnTo>
                    <a:pt x="57577" y="351"/>
                  </a:lnTo>
                  <a:lnTo>
                    <a:pt x="57577" y="316"/>
                  </a:lnTo>
                  <a:lnTo>
                    <a:pt x="57577" y="316"/>
                  </a:lnTo>
                  <a:lnTo>
                    <a:pt x="57612" y="316"/>
                  </a:lnTo>
                  <a:lnTo>
                    <a:pt x="57719" y="281"/>
                  </a:lnTo>
                  <a:lnTo>
                    <a:pt x="57969" y="210"/>
                  </a:lnTo>
                  <a:lnTo>
                    <a:pt x="58325" y="175"/>
                  </a:lnTo>
                  <a:lnTo>
                    <a:pt x="58752" y="105"/>
                  </a:lnTo>
                  <a:lnTo>
                    <a:pt x="58931" y="105"/>
                  </a:lnTo>
                  <a:lnTo>
                    <a:pt x="59002" y="70"/>
                  </a:lnTo>
                  <a:lnTo>
                    <a:pt x="58859" y="70"/>
                  </a:lnTo>
                  <a:lnTo>
                    <a:pt x="58610" y="70"/>
                  </a:lnTo>
                  <a:lnTo>
                    <a:pt x="57933" y="35"/>
                  </a:lnTo>
                  <a:lnTo>
                    <a:pt x="57434" y="35"/>
                  </a:lnTo>
                  <a:lnTo>
                    <a:pt x="57042" y="35"/>
                  </a:lnTo>
                  <a:lnTo>
                    <a:pt x="56793" y="35"/>
                  </a:lnTo>
                  <a:lnTo>
                    <a:pt x="56472" y="0"/>
                  </a:lnTo>
                  <a:lnTo>
                    <a:pt x="56258" y="70"/>
                  </a:lnTo>
                  <a:lnTo>
                    <a:pt x="56187" y="105"/>
                  </a:lnTo>
                  <a:lnTo>
                    <a:pt x="56116" y="140"/>
                  </a:lnTo>
                  <a:lnTo>
                    <a:pt x="56009" y="140"/>
                  </a:lnTo>
                  <a:lnTo>
                    <a:pt x="55902" y="140"/>
                  </a:lnTo>
                  <a:lnTo>
                    <a:pt x="55688" y="70"/>
                  </a:lnTo>
                  <a:lnTo>
                    <a:pt x="55403" y="35"/>
                  </a:lnTo>
                  <a:lnTo>
                    <a:pt x="55083" y="35"/>
                  </a:lnTo>
                  <a:lnTo>
                    <a:pt x="54904" y="70"/>
                  </a:lnTo>
                  <a:lnTo>
                    <a:pt x="55118" y="210"/>
                  </a:lnTo>
                  <a:lnTo>
                    <a:pt x="55296" y="281"/>
                  </a:lnTo>
                  <a:lnTo>
                    <a:pt x="55261" y="316"/>
                  </a:lnTo>
                  <a:lnTo>
                    <a:pt x="55190" y="386"/>
                  </a:lnTo>
                  <a:lnTo>
                    <a:pt x="55083" y="421"/>
                  </a:lnTo>
                  <a:lnTo>
                    <a:pt x="54869" y="386"/>
                  </a:lnTo>
                  <a:lnTo>
                    <a:pt x="54334" y="246"/>
                  </a:lnTo>
                  <a:lnTo>
                    <a:pt x="54049" y="140"/>
                  </a:lnTo>
                  <a:lnTo>
                    <a:pt x="54049" y="140"/>
                  </a:lnTo>
                  <a:lnTo>
                    <a:pt x="54014" y="105"/>
                  </a:lnTo>
                  <a:lnTo>
                    <a:pt x="53907" y="105"/>
                  </a:lnTo>
                  <a:lnTo>
                    <a:pt x="53657" y="140"/>
                  </a:lnTo>
                  <a:lnTo>
                    <a:pt x="53123" y="175"/>
                  </a:lnTo>
                  <a:lnTo>
                    <a:pt x="52802" y="210"/>
                  </a:lnTo>
                  <a:lnTo>
                    <a:pt x="52731" y="246"/>
                  </a:lnTo>
                  <a:lnTo>
                    <a:pt x="52731" y="281"/>
                  </a:lnTo>
                  <a:lnTo>
                    <a:pt x="52731" y="281"/>
                  </a:lnTo>
                  <a:lnTo>
                    <a:pt x="52767" y="316"/>
                  </a:lnTo>
                  <a:lnTo>
                    <a:pt x="52909" y="351"/>
                  </a:lnTo>
                  <a:lnTo>
                    <a:pt x="53052" y="351"/>
                  </a:lnTo>
                  <a:lnTo>
                    <a:pt x="53551" y="421"/>
                  </a:lnTo>
                  <a:lnTo>
                    <a:pt x="53907" y="527"/>
                  </a:lnTo>
                  <a:lnTo>
                    <a:pt x="53907" y="562"/>
                  </a:lnTo>
                  <a:lnTo>
                    <a:pt x="53907" y="632"/>
                  </a:lnTo>
                  <a:lnTo>
                    <a:pt x="53836" y="632"/>
                  </a:lnTo>
                  <a:lnTo>
                    <a:pt x="53622" y="632"/>
                  </a:lnTo>
                  <a:lnTo>
                    <a:pt x="53194" y="597"/>
                  </a:lnTo>
                  <a:lnTo>
                    <a:pt x="52945" y="527"/>
                  </a:lnTo>
                  <a:lnTo>
                    <a:pt x="52731" y="457"/>
                  </a:lnTo>
                  <a:lnTo>
                    <a:pt x="52553" y="386"/>
                  </a:lnTo>
                  <a:lnTo>
                    <a:pt x="52232" y="351"/>
                  </a:lnTo>
                  <a:lnTo>
                    <a:pt x="52019" y="316"/>
                  </a:lnTo>
                  <a:lnTo>
                    <a:pt x="51876" y="351"/>
                  </a:lnTo>
                  <a:lnTo>
                    <a:pt x="51555" y="386"/>
                  </a:lnTo>
                  <a:lnTo>
                    <a:pt x="51306" y="457"/>
                  </a:lnTo>
                  <a:lnTo>
                    <a:pt x="51306" y="492"/>
                  </a:lnTo>
                  <a:lnTo>
                    <a:pt x="51662" y="492"/>
                  </a:lnTo>
                  <a:lnTo>
                    <a:pt x="51698" y="527"/>
                  </a:lnTo>
                  <a:lnTo>
                    <a:pt x="51342" y="632"/>
                  </a:lnTo>
                  <a:lnTo>
                    <a:pt x="51092" y="703"/>
                  </a:lnTo>
                  <a:lnTo>
                    <a:pt x="51128" y="703"/>
                  </a:lnTo>
                  <a:lnTo>
                    <a:pt x="51128" y="738"/>
                  </a:lnTo>
                  <a:lnTo>
                    <a:pt x="51128" y="738"/>
                  </a:lnTo>
                  <a:lnTo>
                    <a:pt x="50950" y="808"/>
                  </a:lnTo>
                  <a:lnTo>
                    <a:pt x="50558" y="878"/>
                  </a:lnTo>
                  <a:lnTo>
                    <a:pt x="50308" y="914"/>
                  </a:lnTo>
                  <a:lnTo>
                    <a:pt x="50130" y="984"/>
                  </a:lnTo>
                  <a:lnTo>
                    <a:pt x="49916" y="1089"/>
                  </a:lnTo>
                  <a:lnTo>
                    <a:pt x="49845" y="1089"/>
                  </a:lnTo>
                  <a:lnTo>
                    <a:pt x="49845" y="1125"/>
                  </a:lnTo>
                  <a:lnTo>
                    <a:pt x="49845" y="1125"/>
                  </a:lnTo>
                  <a:lnTo>
                    <a:pt x="49881" y="1160"/>
                  </a:lnTo>
                  <a:lnTo>
                    <a:pt x="49988" y="1195"/>
                  </a:lnTo>
                  <a:lnTo>
                    <a:pt x="50095" y="1195"/>
                  </a:lnTo>
                  <a:lnTo>
                    <a:pt x="50451" y="1230"/>
                  </a:lnTo>
                  <a:lnTo>
                    <a:pt x="50665" y="1336"/>
                  </a:lnTo>
                  <a:lnTo>
                    <a:pt x="50700" y="1406"/>
                  </a:lnTo>
                  <a:lnTo>
                    <a:pt x="50629" y="1511"/>
                  </a:lnTo>
                  <a:lnTo>
                    <a:pt x="50558" y="1547"/>
                  </a:lnTo>
                  <a:lnTo>
                    <a:pt x="50522" y="1547"/>
                  </a:lnTo>
                  <a:lnTo>
                    <a:pt x="50451" y="1547"/>
                  </a:lnTo>
                  <a:lnTo>
                    <a:pt x="50344" y="1511"/>
                  </a:lnTo>
                  <a:lnTo>
                    <a:pt x="49988" y="1406"/>
                  </a:lnTo>
                  <a:lnTo>
                    <a:pt x="49703" y="1336"/>
                  </a:lnTo>
                  <a:lnTo>
                    <a:pt x="49275" y="1336"/>
                  </a:lnTo>
                  <a:lnTo>
                    <a:pt x="48954" y="1265"/>
                  </a:lnTo>
                  <a:lnTo>
                    <a:pt x="48883" y="1195"/>
                  </a:lnTo>
                  <a:lnTo>
                    <a:pt x="48776" y="1160"/>
                  </a:lnTo>
                  <a:lnTo>
                    <a:pt x="48634" y="1125"/>
                  </a:lnTo>
                  <a:lnTo>
                    <a:pt x="48562" y="1089"/>
                  </a:lnTo>
                  <a:lnTo>
                    <a:pt x="48384" y="1125"/>
                  </a:lnTo>
                  <a:lnTo>
                    <a:pt x="48206" y="1195"/>
                  </a:lnTo>
                  <a:lnTo>
                    <a:pt x="48099" y="1195"/>
                  </a:lnTo>
                  <a:lnTo>
                    <a:pt x="48064" y="1230"/>
                  </a:lnTo>
                  <a:lnTo>
                    <a:pt x="48028" y="1265"/>
                  </a:lnTo>
                  <a:lnTo>
                    <a:pt x="48064" y="1300"/>
                  </a:lnTo>
                  <a:lnTo>
                    <a:pt x="48135" y="1336"/>
                  </a:lnTo>
                  <a:lnTo>
                    <a:pt x="48171" y="1336"/>
                  </a:lnTo>
                  <a:lnTo>
                    <a:pt x="48099" y="1371"/>
                  </a:lnTo>
                  <a:lnTo>
                    <a:pt x="47957" y="1476"/>
                  </a:lnTo>
                  <a:lnTo>
                    <a:pt x="47743" y="1547"/>
                  </a:lnTo>
                  <a:lnTo>
                    <a:pt x="47600" y="1582"/>
                  </a:lnTo>
                  <a:lnTo>
                    <a:pt x="47529" y="1617"/>
                  </a:lnTo>
                  <a:lnTo>
                    <a:pt x="47494" y="1617"/>
                  </a:lnTo>
                  <a:lnTo>
                    <a:pt x="47458" y="1652"/>
                  </a:lnTo>
                  <a:lnTo>
                    <a:pt x="47494" y="1652"/>
                  </a:lnTo>
                  <a:lnTo>
                    <a:pt x="47885" y="1722"/>
                  </a:lnTo>
                  <a:lnTo>
                    <a:pt x="48028" y="1757"/>
                  </a:lnTo>
                  <a:lnTo>
                    <a:pt x="47600" y="1828"/>
                  </a:lnTo>
                  <a:lnTo>
                    <a:pt x="47244" y="1863"/>
                  </a:lnTo>
                  <a:lnTo>
                    <a:pt x="47244" y="1793"/>
                  </a:lnTo>
                  <a:lnTo>
                    <a:pt x="47280" y="1757"/>
                  </a:lnTo>
                  <a:lnTo>
                    <a:pt x="47244" y="1722"/>
                  </a:lnTo>
                  <a:lnTo>
                    <a:pt x="47030" y="1757"/>
                  </a:lnTo>
                  <a:lnTo>
                    <a:pt x="46674" y="1933"/>
                  </a:lnTo>
                  <a:lnTo>
                    <a:pt x="46425" y="2004"/>
                  </a:lnTo>
                  <a:lnTo>
                    <a:pt x="46104" y="2074"/>
                  </a:lnTo>
                  <a:lnTo>
                    <a:pt x="45890" y="2179"/>
                  </a:lnTo>
                  <a:lnTo>
                    <a:pt x="45427" y="2320"/>
                  </a:lnTo>
                  <a:lnTo>
                    <a:pt x="45000" y="2496"/>
                  </a:lnTo>
                  <a:lnTo>
                    <a:pt x="44893" y="2566"/>
                  </a:lnTo>
                  <a:lnTo>
                    <a:pt x="44857" y="2636"/>
                  </a:lnTo>
                  <a:lnTo>
                    <a:pt x="44893" y="2672"/>
                  </a:lnTo>
                  <a:lnTo>
                    <a:pt x="44964" y="2707"/>
                  </a:lnTo>
                  <a:lnTo>
                    <a:pt x="45320" y="2636"/>
                  </a:lnTo>
                  <a:lnTo>
                    <a:pt x="45676" y="2566"/>
                  </a:lnTo>
                  <a:lnTo>
                    <a:pt x="45783" y="2601"/>
                  </a:lnTo>
                  <a:lnTo>
                    <a:pt x="45855" y="2636"/>
                  </a:lnTo>
                  <a:lnTo>
                    <a:pt x="46318" y="2531"/>
                  </a:lnTo>
                  <a:lnTo>
                    <a:pt x="46638" y="2461"/>
                  </a:lnTo>
                  <a:lnTo>
                    <a:pt x="46425" y="2636"/>
                  </a:lnTo>
                  <a:lnTo>
                    <a:pt x="46211" y="2777"/>
                  </a:lnTo>
                  <a:lnTo>
                    <a:pt x="46104" y="2812"/>
                  </a:lnTo>
                  <a:lnTo>
                    <a:pt x="45997" y="2847"/>
                  </a:lnTo>
                  <a:lnTo>
                    <a:pt x="45926" y="2883"/>
                  </a:lnTo>
                  <a:lnTo>
                    <a:pt x="45819" y="3023"/>
                  </a:lnTo>
                  <a:lnTo>
                    <a:pt x="45748" y="3164"/>
                  </a:lnTo>
                  <a:lnTo>
                    <a:pt x="45676" y="3234"/>
                  </a:lnTo>
                  <a:lnTo>
                    <a:pt x="45641" y="3269"/>
                  </a:lnTo>
                  <a:lnTo>
                    <a:pt x="45641" y="3305"/>
                  </a:lnTo>
                  <a:lnTo>
                    <a:pt x="45676" y="3340"/>
                  </a:lnTo>
                  <a:lnTo>
                    <a:pt x="45748" y="3340"/>
                  </a:lnTo>
                  <a:lnTo>
                    <a:pt x="46318" y="3234"/>
                  </a:lnTo>
                  <a:lnTo>
                    <a:pt x="46817" y="3164"/>
                  </a:lnTo>
                  <a:lnTo>
                    <a:pt x="47066" y="3164"/>
                  </a:lnTo>
                  <a:lnTo>
                    <a:pt x="47422" y="3058"/>
                  </a:lnTo>
                  <a:lnTo>
                    <a:pt x="47743" y="2918"/>
                  </a:lnTo>
                  <a:lnTo>
                    <a:pt x="47992" y="2883"/>
                  </a:lnTo>
                  <a:lnTo>
                    <a:pt x="48420" y="2672"/>
                  </a:lnTo>
                  <a:lnTo>
                    <a:pt x="48634" y="2636"/>
                  </a:lnTo>
                  <a:lnTo>
                    <a:pt x="48277" y="2847"/>
                  </a:lnTo>
                  <a:lnTo>
                    <a:pt x="47850" y="3023"/>
                  </a:lnTo>
                  <a:lnTo>
                    <a:pt x="48028" y="3023"/>
                  </a:lnTo>
                  <a:lnTo>
                    <a:pt x="48420" y="2918"/>
                  </a:lnTo>
                  <a:lnTo>
                    <a:pt x="48919" y="2812"/>
                  </a:lnTo>
                  <a:lnTo>
                    <a:pt x="49204" y="2777"/>
                  </a:lnTo>
                  <a:lnTo>
                    <a:pt x="49239" y="2777"/>
                  </a:lnTo>
                  <a:lnTo>
                    <a:pt x="49275" y="2812"/>
                  </a:lnTo>
                  <a:lnTo>
                    <a:pt x="49239" y="2847"/>
                  </a:lnTo>
                  <a:lnTo>
                    <a:pt x="49239" y="2883"/>
                  </a:lnTo>
                  <a:lnTo>
                    <a:pt x="49097" y="2918"/>
                  </a:lnTo>
                  <a:lnTo>
                    <a:pt x="48847" y="3023"/>
                  </a:lnTo>
                  <a:lnTo>
                    <a:pt x="48527" y="3058"/>
                  </a:lnTo>
                  <a:lnTo>
                    <a:pt x="48242" y="3058"/>
                  </a:lnTo>
                  <a:lnTo>
                    <a:pt x="48135" y="3058"/>
                  </a:lnTo>
                  <a:lnTo>
                    <a:pt x="48028" y="3094"/>
                  </a:lnTo>
                  <a:lnTo>
                    <a:pt x="47957" y="3129"/>
                  </a:lnTo>
                  <a:lnTo>
                    <a:pt x="47885" y="3164"/>
                  </a:lnTo>
                  <a:lnTo>
                    <a:pt x="47779" y="3305"/>
                  </a:lnTo>
                  <a:lnTo>
                    <a:pt x="47636" y="3410"/>
                  </a:lnTo>
                  <a:lnTo>
                    <a:pt x="47494" y="3480"/>
                  </a:lnTo>
                  <a:lnTo>
                    <a:pt x="47387" y="3445"/>
                  </a:lnTo>
                  <a:lnTo>
                    <a:pt x="47066" y="3410"/>
                  </a:lnTo>
                  <a:lnTo>
                    <a:pt x="46674" y="3410"/>
                  </a:lnTo>
                  <a:lnTo>
                    <a:pt x="46496" y="3410"/>
                  </a:lnTo>
                  <a:lnTo>
                    <a:pt x="46282" y="3410"/>
                  </a:lnTo>
                  <a:lnTo>
                    <a:pt x="46175" y="3445"/>
                  </a:lnTo>
                  <a:lnTo>
                    <a:pt x="46104" y="3480"/>
                  </a:lnTo>
                  <a:lnTo>
                    <a:pt x="46104" y="3586"/>
                  </a:lnTo>
                  <a:lnTo>
                    <a:pt x="46175" y="3726"/>
                  </a:lnTo>
                  <a:lnTo>
                    <a:pt x="46211" y="3797"/>
                  </a:lnTo>
                  <a:lnTo>
                    <a:pt x="46318" y="3832"/>
                  </a:lnTo>
                  <a:lnTo>
                    <a:pt x="46532" y="3832"/>
                  </a:lnTo>
                  <a:lnTo>
                    <a:pt x="46710" y="3797"/>
                  </a:lnTo>
                  <a:lnTo>
                    <a:pt x="47315" y="3586"/>
                  </a:lnTo>
                  <a:lnTo>
                    <a:pt x="47494" y="3586"/>
                  </a:lnTo>
                  <a:lnTo>
                    <a:pt x="47636" y="3656"/>
                  </a:lnTo>
                  <a:lnTo>
                    <a:pt x="47743" y="3726"/>
                  </a:lnTo>
                  <a:lnTo>
                    <a:pt x="47957" y="3726"/>
                  </a:lnTo>
                  <a:lnTo>
                    <a:pt x="48242" y="3726"/>
                  </a:lnTo>
                  <a:lnTo>
                    <a:pt x="48456" y="3726"/>
                  </a:lnTo>
                  <a:lnTo>
                    <a:pt x="48741" y="3621"/>
                  </a:lnTo>
                  <a:lnTo>
                    <a:pt x="48990" y="3551"/>
                  </a:lnTo>
                  <a:lnTo>
                    <a:pt x="49239" y="3445"/>
                  </a:lnTo>
                  <a:lnTo>
                    <a:pt x="49453" y="3340"/>
                  </a:lnTo>
                  <a:lnTo>
                    <a:pt x="49667" y="3269"/>
                  </a:lnTo>
                  <a:lnTo>
                    <a:pt x="49738" y="3269"/>
                  </a:lnTo>
                  <a:lnTo>
                    <a:pt x="49774" y="3269"/>
                  </a:lnTo>
                  <a:lnTo>
                    <a:pt x="49774" y="3269"/>
                  </a:lnTo>
                  <a:lnTo>
                    <a:pt x="49774" y="3305"/>
                  </a:lnTo>
                  <a:lnTo>
                    <a:pt x="49703" y="3445"/>
                  </a:lnTo>
                  <a:lnTo>
                    <a:pt x="49703" y="3515"/>
                  </a:lnTo>
                  <a:lnTo>
                    <a:pt x="49774" y="3551"/>
                  </a:lnTo>
                  <a:lnTo>
                    <a:pt x="49952" y="3515"/>
                  </a:lnTo>
                  <a:lnTo>
                    <a:pt x="50344" y="3375"/>
                  </a:lnTo>
                  <a:lnTo>
                    <a:pt x="50771" y="3199"/>
                  </a:lnTo>
                  <a:lnTo>
                    <a:pt x="50985" y="3094"/>
                  </a:lnTo>
                  <a:lnTo>
                    <a:pt x="51235" y="2953"/>
                  </a:lnTo>
                  <a:lnTo>
                    <a:pt x="51377" y="2847"/>
                  </a:lnTo>
                  <a:lnTo>
                    <a:pt x="51448" y="2742"/>
                  </a:lnTo>
                  <a:lnTo>
                    <a:pt x="51662" y="2496"/>
                  </a:lnTo>
                  <a:lnTo>
                    <a:pt x="51947" y="2285"/>
                  </a:lnTo>
                  <a:lnTo>
                    <a:pt x="52090" y="2144"/>
                  </a:lnTo>
                  <a:lnTo>
                    <a:pt x="52197" y="2074"/>
                  </a:lnTo>
                  <a:lnTo>
                    <a:pt x="52304" y="2039"/>
                  </a:lnTo>
                  <a:lnTo>
                    <a:pt x="52375" y="2074"/>
                  </a:lnTo>
                  <a:lnTo>
                    <a:pt x="52482" y="2144"/>
                  </a:lnTo>
                  <a:lnTo>
                    <a:pt x="52553" y="2250"/>
                  </a:lnTo>
                  <a:lnTo>
                    <a:pt x="52482" y="2355"/>
                  </a:lnTo>
                  <a:lnTo>
                    <a:pt x="52232" y="2461"/>
                  </a:lnTo>
                  <a:lnTo>
                    <a:pt x="51947" y="2636"/>
                  </a:lnTo>
                  <a:lnTo>
                    <a:pt x="51662" y="2742"/>
                  </a:lnTo>
                  <a:lnTo>
                    <a:pt x="51591" y="2812"/>
                  </a:lnTo>
                  <a:lnTo>
                    <a:pt x="51555" y="2847"/>
                  </a:lnTo>
                  <a:lnTo>
                    <a:pt x="51591" y="2883"/>
                  </a:lnTo>
                  <a:lnTo>
                    <a:pt x="51698" y="2883"/>
                  </a:lnTo>
                  <a:lnTo>
                    <a:pt x="52161" y="2847"/>
                  </a:lnTo>
                  <a:lnTo>
                    <a:pt x="52695" y="2777"/>
                  </a:lnTo>
                  <a:lnTo>
                    <a:pt x="52909" y="2777"/>
                  </a:lnTo>
                  <a:lnTo>
                    <a:pt x="53052" y="2777"/>
                  </a:lnTo>
                  <a:lnTo>
                    <a:pt x="53123" y="2777"/>
                  </a:lnTo>
                  <a:lnTo>
                    <a:pt x="53123" y="2812"/>
                  </a:lnTo>
                  <a:lnTo>
                    <a:pt x="53087" y="2812"/>
                  </a:lnTo>
                  <a:lnTo>
                    <a:pt x="53052" y="2847"/>
                  </a:lnTo>
                  <a:lnTo>
                    <a:pt x="52660" y="2953"/>
                  </a:lnTo>
                  <a:lnTo>
                    <a:pt x="52125" y="3023"/>
                  </a:lnTo>
                  <a:lnTo>
                    <a:pt x="51876" y="3023"/>
                  </a:lnTo>
                  <a:lnTo>
                    <a:pt x="51591" y="3058"/>
                  </a:lnTo>
                  <a:lnTo>
                    <a:pt x="51413" y="3094"/>
                  </a:lnTo>
                  <a:lnTo>
                    <a:pt x="51270" y="3164"/>
                  </a:lnTo>
                  <a:lnTo>
                    <a:pt x="51235" y="3199"/>
                  </a:lnTo>
                  <a:lnTo>
                    <a:pt x="51235" y="3234"/>
                  </a:lnTo>
                  <a:lnTo>
                    <a:pt x="51235" y="3269"/>
                  </a:lnTo>
                  <a:lnTo>
                    <a:pt x="51270" y="3305"/>
                  </a:lnTo>
                  <a:lnTo>
                    <a:pt x="51342" y="3375"/>
                  </a:lnTo>
                  <a:lnTo>
                    <a:pt x="51413" y="3410"/>
                  </a:lnTo>
                  <a:lnTo>
                    <a:pt x="51484" y="3445"/>
                  </a:lnTo>
                  <a:lnTo>
                    <a:pt x="51520" y="3480"/>
                  </a:lnTo>
                  <a:lnTo>
                    <a:pt x="51520" y="3515"/>
                  </a:lnTo>
                  <a:lnTo>
                    <a:pt x="51377" y="3515"/>
                  </a:lnTo>
                  <a:lnTo>
                    <a:pt x="50985" y="3551"/>
                  </a:lnTo>
                  <a:lnTo>
                    <a:pt x="50629" y="3586"/>
                  </a:lnTo>
                  <a:lnTo>
                    <a:pt x="50380" y="3656"/>
                  </a:lnTo>
                  <a:lnTo>
                    <a:pt x="50166" y="3691"/>
                  </a:lnTo>
                  <a:lnTo>
                    <a:pt x="49952" y="3797"/>
                  </a:lnTo>
                  <a:lnTo>
                    <a:pt x="49631" y="3867"/>
                  </a:lnTo>
                  <a:lnTo>
                    <a:pt x="49418" y="3867"/>
                  </a:lnTo>
                  <a:lnTo>
                    <a:pt x="49311" y="3902"/>
                  </a:lnTo>
                  <a:lnTo>
                    <a:pt x="49239" y="3937"/>
                  </a:lnTo>
                  <a:lnTo>
                    <a:pt x="49204" y="3973"/>
                  </a:lnTo>
                  <a:lnTo>
                    <a:pt x="49204" y="4008"/>
                  </a:lnTo>
                  <a:lnTo>
                    <a:pt x="49239" y="4008"/>
                  </a:lnTo>
                  <a:lnTo>
                    <a:pt x="49382" y="4184"/>
                  </a:lnTo>
                  <a:lnTo>
                    <a:pt x="49631" y="4324"/>
                  </a:lnTo>
                  <a:lnTo>
                    <a:pt x="49809" y="4430"/>
                  </a:lnTo>
                  <a:lnTo>
                    <a:pt x="49952" y="4500"/>
                  </a:lnTo>
                  <a:lnTo>
                    <a:pt x="50023" y="4676"/>
                  </a:lnTo>
                  <a:lnTo>
                    <a:pt x="50166" y="4852"/>
                  </a:lnTo>
                  <a:lnTo>
                    <a:pt x="50415" y="4887"/>
                  </a:lnTo>
                  <a:lnTo>
                    <a:pt x="50736" y="4852"/>
                  </a:lnTo>
                  <a:lnTo>
                    <a:pt x="50843" y="4852"/>
                  </a:lnTo>
                  <a:lnTo>
                    <a:pt x="50914" y="4887"/>
                  </a:lnTo>
                  <a:lnTo>
                    <a:pt x="50914" y="4922"/>
                  </a:lnTo>
                  <a:lnTo>
                    <a:pt x="50807" y="4992"/>
                  </a:lnTo>
                  <a:lnTo>
                    <a:pt x="50629" y="5133"/>
                  </a:lnTo>
                  <a:lnTo>
                    <a:pt x="50558" y="5238"/>
                  </a:lnTo>
                  <a:lnTo>
                    <a:pt x="50486" y="5273"/>
                  </a:lnTo>
                  <a:lnTo>
                    <a:pt x="50308" y="5238"/>
                  </a:lnTo>
                  <a:lnTo>
                    <a:pt x="49988" y="5203"/>
                  </a:lnTo>
                  <a:lnTo>
                    <a:pt x="49703" y="5168"/>
                  </a:lnTo>
                  <a:lnTo>
                    <a:pt x="49560" y="5133"/>
                  </a:lnTo>
                  <a:lnTo>
                    <a:pt x="49418" y="5098"/>
                  </a:lnTo>
                  <a:lnTo>
                    <a:pt x="49311" y="5062"/>
                  </a:lnTo>
                  <a:lnTo>
                    <a:pt x="49275" y="4992"/>
                  </a:lnTo>
                  <a:lnTo>
                    <a:pt x="49168" y="4781"/>
                  </a:lnTo>
                  <a:lnTo>
                    <a:pt x="48954" y="4465"/>
                  </a:lnTo>
                  <a:lnTo>
                    <a:pt x="48847" y="4324"/>
                  </a:lnTo>
                  <a:lnTo>
                    <a:pt x="48669" y="4219"/>
                  </a:lnTo>
                  <a:lnTo>
                    <a:pt x="48491" y="4148"/>
                  </a:lnTo>
                  <a:lnTo>
                    <a:pt x="48313" y="4113"/>
                  </a:lnTo>
                  <a:lnTo>
                    <a:pt x="47992" y="4113"/>
                  </a:lnTo>
                  <a:lnTo>
                    <a:pt x="47779" y="4078"/>
                  </a:lnTo>
                  <a:lnTo>
                    <a:pt x="47743" y="4078"/>
                  </a:lnTo>
                  <a:lnTo>
                    <a:pt x="47707" y="4078"/>
                  </a:lnTo>
                  <a:lnTo>
                    <a:pt x="47672" y="4113"/>
                  </a:lnTo>
                  <a:lnTo>
                    <a:pt x="47636" y="4184"/>
                  </a:lnTo>
                  <a:lnTo>
                    <a:pt x="47494" y="4324"/>
                  </a:lnTo>
                  <a:lnTo>
                    <a:pt x="47387" y="4394"/>
                  </a:lnTo>
                  <a:lnTo>
                    <a:pt x="47351" y="4430"/>
                  </a:lnTo>
                  <a:lnTo>
                    <a:pt x="47315" y="4465"/>
                  </a:lnTo>
                  <a:lnTo>
                    <a:pt x="47315" y="4570"/>
                  </a:lnTo>
                  <a:lnTo>
                    <a:pt x="47387" y="4641"/>
                  </a:lnTo>
                  <a:lnTo>
                    <a:pt x="47422" y="4852"/>
                  </a:lnTo>
                  <a:lnTo>
                    <a:pt x="47458" y="5027"/>
                  </a:lnTo>
                  <a:lnTo>
                    <a:pt x="47494" y="5133"/>
                  </a:lnTo>
                  <a:lnTo>
                    <a:pt x="47529" y="5238"/>
                  </a:lnTo>
                  <a:lnTo>
                    <a:pt x="47636" y="5344"/>
                  </a:lnTo>
                  <a:lnTo>
                    <a:pt x="47743" y="5414"/>
                  </a:lnTo>
                  <a:lnTo>
                    <a:pt x="47850" y="5449"/>
                  </a:lnTo>
                  <a:lnTo>
                    <a:pt x="47992" y="5449"/>
                  </a:lnTo>
                  <a:lnTo>
                    <a:pt x="48099" y="5414"/>
                  </a:lnTo>
                  <a:lnTo>
                    <a:pt x="48206" y="5379"/>
                  </a:lnTo>
                  <a:lnTo>
                    <a:pt x="48277" y="5344"/>
                  </a:lnTo>
                  <a:lnTo>
                    <a:pt x="48349" y="5344"/>
                  </a:lnTo>
                  <a:lnTo>
                    <a:pt x="48420" y="5379"/>
                  </a:lnTo>
                  <a:lnTo>
                    <a:pt x="48420" y="5449"/>
                  </a:lnTo>
                  <a:lnTo>
                    <a:pt x="48420" y="5625"/>
                  </a:lnTo>
                  <a:lnTo>
                    <a:pt x="48420" y="5731"/>
                  </a:lnTo>
                  <a:lnTo>
                    <a:pt x="48420" y="5801"/>
                  </a:lnTo>
                  <a:lnTo>
                    <a:pt x="48491" y="5871"/>
                  </a:lnTo>
                  <a:lnTo>
                    <a:pt x="48598" y="5941"/>
                  </a:lnTo>
                  <a:lnTo>
                    <a:pt x="48812" y="6012"/>
                  </a:lnTo>
                  <a:lnTo>
                    <a:pt x="49524" y="6188"/>
                  </a:lnTo>
                  <a:lnTo>
                    <a:pt x="49881" y="6258"/>
                  </a:lnTo>
                  <a:lnTo>
                    <a:pt x="49881" y="6328"/>
                  </a:lnTo>
                  <a:lnTo>
                    <a:pt x="49845" y="6399"/>
                  </a:lnTo>
                  <a:lnTo>
                    <a:pt x="49809" y="6469"/>
                  </a:lnTo>
                  <a:lnTo>
                    <a:pt x="49738" y="6539"/>
                  </a:lnTo>
                  <a:lnTo>
                    <a:pt x="49560" y="6645"/>
                  </a:lnTo>
                  <a:lnTo>
                    <a:pt x="49275" y="6715"/>
                  </a:lnTo>
                  <a:lnTo>
                    <a:pt x="49026" y="6750"/>
                  </a:lnTo>
                  <a:lnTo>
                    <a:pt x="48741" y="6820"/>
                  </a:lnTo>
                  <a:lnTo>
                    <a:pt x="48598" y="6891"/>
                  </a:lnTo>
                  <a:lnTo>
                    <a:pt x="48456" y="6926"/>
                  </a:lnTo>
                  <a:lnTo>
                    <a:pt x="48349" y="6926"/>
                  </a:lnTo>
                  <a:lnTo>
                    <a:pt x="48277" y="6891"/>
                  </a:lnTo>
                  <a:lnTo>
                    <a:pt x="48064" y="6750"/>
                  </a:lnTo>
                  <a:lnTo>
                    <a:pt x="47814" y="6680"/>
                  </a:lnTo>
                  <a:lnTo>
                    <a:pt x="47672" y="6680"/>
                  </a:lnTo>
                  <a:lnTo>
                    <a:pt x="47529" y="6680"/>
                  </a:lnTo>
                  <a:lnTo>
                    <a:pt x="47387" y="6715"/>
                  </a:lnTo>
                  <a:lnTo>
                    <a:pt x="47244" y="6785"/>
                  </a:lnTo>
                  <a:lnTo>
                    <a:pt x="46817" y="7031"/>
                  </a:lnTo>
                  <a:lnTo>
                    <a:pt x="46353" y="7278"/>
                  </a:lnTo>
                  <a:lnTo>
                    <a:pt x="46140" y="7418"/>
                  </a:lnTo>
                  <a:lnTo>
                    <a:pt x="45997" y="7524"/>
                  </a:lnTo>
                  <a:lnTo>
                    <a:pt x="45961" y="7629"/>
                  </a:lnTo>
                  <a:lnTo>
                    <a:pt x="45926" y="7664"/>
                  </a:lnTo>
                  <a:lnTo>
                    <a:pt x="45926" y="7699"/>
                  </a:lnTo>
                  <a:lnTo>
                    <a:pt x="45926" y="7735"/>
                  </a:lnTo>
                  <a:lnTo>
                    <a:pt x="46175" y="7770"/>
                  </a:lnTo>
                  <a:lnTo>
                    <a:pt x="46567" y="7770"/>
                  </a:lnTo>
                  <a:lnTo>
                    <a:pt x="46888" y="7699"/>
                  </a:lnTo>
                  <a:lnTo>
                    <a:pt x="47066" y="7664"/>
                  </a:lnTo>
                  <a:lnTo>
                    <a:pt x="47244" y="7559"/>
                  </a:lnTo>
                  <a:lnTo>
                    <a:pt x="47494" y="7453"/>
                  </a:lnTo>
                  <a:lnTo>
                    <a:pt x="47600" y="7418"/>
                  </a:lnTo>
                  <a:lnTo>
                    <a:pt x="47672" y="7418"/>
                  </a:lnTo>
                  <a:lnTo>
                    <a:pt x="47707" y="7453"/>
                  </a:lnTo>
                  <a:lnTo>
                    <a:pt x="47672" y="7524"/>
                  </a:lnTo>
                  <a:lnTo>
                    <a:pt x="47529" y="7770"/>
                  </a:lnTo>
                  <a:lnTo>
                    <a:pt x="47351" y="7946"/>
                  </a:lnTo>
                  <a:lnTo>
                    <a:pt x="47244" y="8051"/>
                  </a:lnTo>
                  <a:lnTo>
                    <a:pt x="47209" y="8121"/>
                  </a:lnTo>
                  <a:lnTo>
                    <a:pt x="47137" y="8192"/>
                  </a:lnTo>
                  <a:lnTo>
                    <a:pt x="47209" y="8297"/>
                  </a:lnTo>
                  <a:lnTo>
                    <a:pt x="47280" y="8508"/>
                  </a:lnTo>
                  <a:lnTo>
                    <a:pt x="47387" y="8684"/>
                  </a:lnTo>
                  <a:lnTo>
                    <a:pt x="47422" y="8754"/>
                  </a:lnTo>
                  <a:lnTo>
                    <a:pt x="47494" y="8789"/>
                  </a:lnTo>
                  <a:lnTo>
                    <a:pt x="47565" y="8825"/>
                  </a:lnTo>
                  <a:lnTo>
                    <a:pt x="47672" y="8825"/>
                  </a:lnTo>
                  <a:lnTo>
                    <a:pt x="47992" y="8719"/>
                  </a:lnTo>
                  <a:lnTo>
                    <a:pt x="48420" y="8543"/>
                  </a:lnTo>
                  <a:lnTo>
                    <a:pt x="48598" y="8438"/>
                  </a:lnTo>
                  <a:lnTo>
                    <a:pt x="48812" y="8403"/>
                  </a:lnTo>
                  <a:lnTo>
                    <a:pt x="48919" y="8332"/>
                  </a:lnTo>
                  <a:lnTo>
                    <a:pt x="48954" y="8403"/>
                  </a:lnTo>
                  <a:lnTo>
                    <a:pt x="48919" y="8473"/>
                  </a:lnTo>
                  <a:lnTo>
                    <a:pt x="48883" y="8543"/>
                  </a:lnTo>
                  <a:lnTo>
                    <a:pt x="48812" y="8649"/>
                  </a:lnTo>
                  <a:lnTo>
                    <a:pt x="48669" y="8754"/>
                  </a:lnTo>
                  <a:lnTo>
                    <a:pt x="48456" y="8930"/>
                  </a:lnTo>
                  <a:lnTo>
                    <a:pt x="48277" y="9036"/>
                  </a:lnTo>
                  <a:lnTo>
                    <a:pt x="48099" y="9211"/>
                  </a:lnTo>
                  <a:lnTo>
                    <a:pt x="47885" y="9387"/>
                  </a:lnTo>
                  <a:lnTo>
                    <a:pt x="47779" y="9422"/>
                  </a:lnTo>
                  <a:lnTo>
                    <a:pt x="47636" y="9457"/>
                  </a:lnTo>
                  <a:lnTo>
                    <a:pt x="47494" y="9457"/>
                  </a:lnTo>
                  <a:lnTo>
                    <a:pt x="47315" y="9422"/>
                  </a:lnTo>
                  <a:lnTo>
                    <a:pt x="46888" y="9282"/>
                  </a:lnTo>
                  <a:lnTo>
                    <a:pt x="46532" y="9106"/>
                  </a:lnTo>
                  <a:lnTo>
                    <a:pt x="46353" y="9036"/>
                  </a:lnTo>
                  <a:lnTo>
                    <a:pt x="46247" y="8965"/>
                  </a:lnTo>
                  <a:lnTo>
                    <a:pt x="46211" y="8895"/>
                  </a:lnTo>
                  <a:lnTo>
                    <a:pt x="46175" y="8825"/>
                  </a:lnTo>
                  <a:lnTo>
                    <a:pt x="46282" y="8684"/>
                  </a:lnTo>
                  <a:lnTo>
                    <a:pt x="46425" y="8508"/>
                  </a:lnTo>
                  <a:lnTo>
                    <a:pt x="46425" y="8473"/>
                  </a:lnTo>
                  <a:lnTo>
                    <a:pt x="46353" y="8403"/>
                  </a:lnTo>
                  <a:lnTo>
                    <a:pt x="46247" y="8403"/>
                  </a:lnTo>
                  <a:lnTo>
                    <a:pt x="46104" y="8438"/>
                  </a:lnTo>
                  <a:lnTo>
                    <a:pt x="45890" y="8473"/>
                  </a:lnTo>
                  <a:lnTo>
                    <a:pt x="45748" y="8473"/>
                  </a:lnTo>
                  <a:lnTo>
                    <a:pt x="45570" y="8438"/>
                  </a:lnTo>
                  <a:lnTo>
                    <a:pt x="45463" y="8403"/>
                  </a:lnTo>
                  <a:lnTo>
                    <a:pt x="45356" y="8403"/>
                  </a:lnTo>
                  <a:lnTo>
                    <a:pt x="45320" y="8438"/>
                  </a:lnTo>
                  <a:lnTo>
                    <a:pt x="45285" y="8508"/>
                  </a:lnTo>
                  <a:lnTo>
                    <a:pt x="45285" y="8684"/>
                  </a:lnTo>
                  <a:lnTo>
                    <a:pt x="45320" y="8860"/>
                  </a:lnTo>
                  <a:lnTo>
                    <a:pt x="45356" y="8965"/>
                  </a:lnTo>
                  <a:lnTo>
                    <a:pt x="45427" y="9071"/>
                  </a:lnTo>
                  <a:lnTo>
                    <a:pt x="45498" y="9176"/>
                  </a:lnTo>
                  <a:lnTo>
                    <a:pt x="45676" y="9246"/>
                  </a:lnTo>
                  <a:lnTo>
                    <a:pt x="45855" y="9352"/>
                  </a:lnTo>
                  <a:lnTo>
                    <a:pt x="46033" y="9422"/>
                  </a:lnTo>
                  <a:lnTo>
                    <a:pt x="46175" y="9493"/>
                  </a:lnTo>
                  <a:lnTo>
                    <a:pt x="46211" y="9528"/>
                  </a:lnTo>
                  <a:lnTo>
                    <a:pt x="46211" y="9563"/>
                  </a:lnTo>
                  <a:lnTo>
                    <a:pt x="46175" y="9598"/>
                  </a:lnTo>
                  <a:lnTo>
                    <a:pt x="46140" y="9668"/>
                  </a:lnTo>
                  <a:lnTo>
                    <a:pt x="45748" y="9809"/>
                  </a:lnTo>
                  <a:lnTo>
                    <a:pt x="45285" y="9985"/>
                  </a:lnTo>
                  <a:lnTo>
                    <a:pt x="44714" y="10301"/>
                  </a:lnTo>
                  <a:lnTo>
                    <a:pt x="44216" y="10583"/>
                  </a:lnTo>
                  <a:lnTo>
                    <a:pt x="44073" y="10758"/>
                  </a:lnTo>
                  <a:lnTo>
                    <a:pt x="43824" y="10899"/>
                  </a:lnTo>
                  <a:lnTo>
                    <a:pt x="43717" y="10969"/>
                  </a:lnTo>
                  <a:lnTo>
                    <a:pt x="43610" y="11004"/>
                  </a:lnTo>
                  <a:lnTo>
                    <a:pt x="43539" y="11040"/>
                  </a:lnTo>
                  <a:lnTo>
                    <a:pt x="43467" y="11004"/>
                  </a:lnTo>
                  <a:lnTo>
                    <a:pt x="43182" y="11004"/>
                  </a:lnTo>
                  <a:lnTo>
                    <a:pt x="42719" y="11075"/>
                  </a:lnTo>
                  <a:lnTo>
                    <a:pt x="42292" y="11110"/>
                  </a:lnTo>
                  <a:lnTo>
                    <a:pt x="42114" y="11145"/>
                  </a:lnTo>
                  <a:lnTo>
                    <a:pt x="42114" y="11145"/>
                  </a:lnTo>
                  <a:lnTo>
                    <a:pt x="42149" y="11110"/>
                  </a:lnTo>
                  <a:lnTo>
                    <a:pt x="42114" y="11040"/>
                  </a:lnTo>
                  <a:lnTo>
                    <a:pt x="41971" y="10899"/>
                  </a:lnTo>
                  <a:lnTo>
                    <a:pt x="41757" y="10723"/>
                  </a:lnTo>
                  <a:lnTo>
                    <a:pt x="41543" y="10547"/>
                  </a:lnTo>
                  <a:lnTo>
                    <a:pt x="41365" y="10477"/>
                  </a:lnTo>
                  <a:lnTo>
                    <a:pt x="41187" y="10477"/>
                  </a:lnTo>
                  <a:lnTo>
                    <a:pt x="40831" y="10477"/>
                  </a:lnTo>
                  <a:lnTo>
                    <a:pt x="40653" y="10477"/>
                  </a:lnTo>
                  <a:lnTo>
                    <a:pt x="40510" y="10512"/>
                  </a:lnTo>
                  <a:lnTo>
                    <a:pt x="40368" y="10512"/>
                  </a:lnTo>
                  <a:lnTo>
                    <a:pt x="40225" y="10618"/>
                  </a:lnTo>
                  <a:lnTo>
                    <a:pt x="40154" y="10653"/>
                  </a:lnTo>
                  <a:close/>
                  <a:moveTo>
                    <a:pt x="43717" y="9422"/>
                  </a:moveTo>
                  <a:lnTo>
                    <a:pt x="43610" y="9704"/>
                  </a:lnTo>
                  <a:lnTo>
                    <a:pt x="43432" y="9950"/>
                  </a:lnTo>
                  <a:lnTo>
                    <a:pt x="43432" y="9985"/>
                  </a:lnTo>
                  <a:lnTo>
                    <a:pt x="43467" y="10090"/>
                  </a:lnTo>
                  <a:lnTo>
                    <a:pt x="43503" y="10125"/>
                  </a:lnTo>
                  <a:lnTo>
                    <a:pt x="43539" y="10125"/>
                  </a:lnTo>
                  <a:lnTo>
                    <a:pt x="43610" y="10161"/>
                  </a:lnTo>
                  <a:lnTo>
                    <a:pt x="43681" y="10125"/>
                  </a:lnTo>
                  <a:lnTo>
                    <a:pt x="43966" y="9985"/>
                  </a:lnTo>
                  <a:lnTo>
                    <a:pt x="44251" y="9774"/>
                  </a:lnTo>
                  <a:lnTo>
                    <a:pt x="44323" y="9668"/>
                  </a:lnTo>
                  <a:lnTo>
                    <a:pt x="44287" y="9528"/>
                  </a:lnTo>
                  <a:lnTo>
                    <a:pt x="44216" y="9422"/>
                  </a:lnTo>
                  <a:lnTo>
                    <a:pt x="44180" y="9352"/>
                  </a:lnTo>
                  <a:lnTo>
                    <a:pt x="44109" y="9282"/>
                  </a:lnTo>
                  <a:lnTo>
                    <a:pt x="43966" y="9211"/>
                  </a:lnTo>
                  <a:lnTo>
                    <a:pt x="43859" y="9176"/>
                  </a:lnTo>
                  <a:lnTo>
                    <a:pt x="43788" y="9211"/>
                  </a:lnTo>
                  <a:lnTo>
                    <a:pt x="43752" y="9352"/>
                  </a:lnTo>
                  <a:lnTo>
                    <a:pt x="43717" y="9422"/>
                  </a:lnTo>
                  <a:close/>
                  <a:moveTo>
                    <a:pt x="40724" y="9633"/>
                  </a:moveTo>
                  <a:lnTo>
                    <a:pt x="40866" y="9704"/>
                  </a:lnTo>
                  <a:lnTo>
                    <a:pt x="41187" y="9739"/>
                  </a:lnTo>
                  <a:lnTo>
                    <a:pt x="41508" y="9774"/>
                  </a:lnTo>
                  <a:lnTo>
                    <a:pt x="41757" y="9739"/>
                  </a:lnTo>
                  <a:lnTo>
                    <a:pt x="41900" y="9704"/>
                  </a:lnTo>
                  <a:lnTo>
                    <a:pt x="42078" y="9704"/>
                  </a:lnTo>
                  <a:lnTo>
                    <a:pt x="42149" y="9704"/>
                  </a:lnTo>
                  <a:lnTo>
                    <a:pt x="42220" y="9633"/>
                  </a:lnTo>
                  <a:lnTo>
                    <a:pt x="42256" y="9598"/>
                  </a:lnTo>
                  <a:lnTo>
                    <a:pt x="42256" y="9493"/>
                  </a:lnTo>
                  <a:lnTo>
                    <a:pt x="42220" y="9387"/>
                  </a:lnTo>
                  <a:lnTo>
                    <a:pt x="42149" y="9317"/>
                  </a:lnTo>
                  <a:lnTo>
                    <a:pt x="42042" y="9246"/>
                  </a:lnTo>
                  <a:lnTo>
                    <a:pt x="41935" y="9246"/>
                  </a:lnTo>
                  <a:lnTo>
                    <a:pt x="41722" y="9246"/>
                  </a:lnTo>
                  <a:lnTo>
                    <a:pt x="41543" y="9246"/>
                  </a:lnTo>
                  <a:lnTo>
                    <a:pt x="41472" y="9246"/>
                  </a:lnTo>
                  <a:lnTo>
                    <a:pt x="41330" y="9246"/>
                  </a:lnTo>
                  <a:lnTo>
                    <a:pt x="41187" y="9282"/>
                  </a:lnTo>
                  <a:lnTo>
                    <a:pt x="41045" y="9352"/>
                  </a:lnTo>
                  <a:lnTo>
                    <a:pt x="40795" y="9528"/>
                  </a:lnTo>
                  <a:lnTo>
                    <a:pt x="40724" y="9633"/>
                  </a:lnTo>
                  <a:close/>
                  <a:moveTo>
                    <a:pt x="35059" y="10125"/>
                  </a:moveTo>
                  <a:lnTo>
                    <a:pt x="35023" y="10196"/>
                  </a:lnTo>
                  <a:lnTo>
                    <a:pt x="34988" y="10301"/>
                  </a:lnTo>
                  <a:lnTo>
                    <a:pt x="34952" y="10477"/>
                  </a:lnTo>
                  <a:lnTo>
                    <a:pt x="34952" y="10653"/>
                  </a:lnTo>
                  <a:lnTo>
                    <a:pt x="34952" y="10864"/>
                  </a:lnTo>
                  <a:lnTo>
                    <a:pt x="34952" y="11040"/>
                  </a:lnTo>
                  <a:lnTo>
                    <a:pt x="35023" y="11180"/>
                  </a:lnTo>
                  <a:lnTo>
                    <a:pt x="35095" y="11321"/>
                  </a:lnTo>
                  <a:lnTo>
                    <a:pt x="35166" y="11391"/>
                  </a:lnTo>
                  <a:lnTo>
                    <a:pt x="35308" y="11426"/>
                  </a:lnTo>
                  <a:lnTo>
                    <a:pt x="35451" y="11497"/>
                  </a:lnTo>
                  <a:lnTo>
                    <a:pt x="35593" y="11426"/>
                  </a:lnTo>
                  <a:lnTo>
                    <a:pt x="35736" y="11391"/>
                  </a:lnTo>
                  <a:lnTo>
                    <a:pt x="35807" y="11356"/>
                  </a:lnTo>
                  <a:lnTo>
                    <a:pt x="35878" y="11251"/>
                  </a:lnTo>
                  <a:lnTo>
                    <a:pt x="35843" y="11180"/>
                  </a:lnTo>
                  <a:lnTo>
                    <a:pt x="35558" y="10758"/>
                  </a:lnTo>
                  <a:lnTo>
                    <a:pt x="35308" y="10442"/>
                  </a:lnTo>
                  <a:lnTo>
                    <a:pt x="35166" y="10266"/>
                  </a:lnTo>
                  <a:lnTo>
                    <a:pt x="35059" y="10125"/>
                  </a:lnTo>
                  <a:close/>
                  <a:moveTo>
                    <a:pt x="39726" y="5766"/>
                  </a:moveTo>
                  <a:lnTo>
                    <a:pt x="39691" y="5871"/>
                  </a:lnTo>
                  <a:lnTo>
                    <a:pt x="39691" y="5977"/>
                  </a:lnTo>
                  <a:lnTo>
                    <a:pt x="39726" y="6117"/>
                  </a:lnTo>
                  <a:lnTo>
                    <a:pt x="39798" y="6223"/>
                  </a:lnTo>
                  <a:lnTo>
                    <a:pt x="39869" y="6293"/>
                  </a:lnTo>
                  <a:lnTo>
                    <a:pt x="39940" y="6363"/>
                  </a:lnTo>
                  <a:lnTo>
                    <a:pt x="40011" y="6363"/>
                  </a:lnTo>
                  <a:lnTo>
                    <a:pt x="40083" y="6293"/>
                  </a:lnTo>
                  <a:lnTo>
                    <a:pt x="40296" y="6117"/>
                  </a:lnTo>
                  <a:lnTo>
                    <a:pt x="40475" y="5871"/>
                  </a:lnTo>
                  <a:lnTo>
                    <a:pt x="40546" y="5801"/>
                  </a:lnTo>
                  <a:lnTo>
                    <a:pt x="40617" y="5695"/>
                  </a:lnTo>
                  <a:lnTo>
                    <a:pt x="40617" y="5625"/>
                  </a:lnTo>
                  <a:lnTo>
                    <a:pt x="40581" y="5590"/>
                  </a:lnTo>
                  <a:lnTo>
                    <a:pt x="40475" y="5520"/>
                  </a:lnTo>
                  <a:lnTo>
                    <a:pt x="40439" y="5484"/>
                  </a:lnTo>
                  <a:lnTo>
                    <a:pt x="40368" y="5484"/>
                  </a:lnTo>
                  <a:lnTo>
                    <a:pt x="40261" y="5520"/>
                  </a:lnTo>
                  <a:lnTo>
                    <a:pt x="39904" y="5660"/>
                  </a:lnTo>
                  <a:lnTo>
                    <a:pt x="39726" y="5766"/>
                  </a:lnTo>
                  <a:close/>
                  <a:moveTo>
                    <a:pt x="40047" y="7735"/>
                  </a:moveTo>
                  <a:lnTo>
                    <a:pt x="40011" y="7840"/>
                  </a:lnTo>
                  <a:lnTo>
                    <a:pt x="40047" y="7946"/>
                  </a:lnTo>
                  <a:lnTo>
                    <a:pt x="40083" y="8051"/>
                  </a:lnTo>
                  <a:lnTo>
                    <a:pt x="40190" y="8121"/>
                  </a:lnTo>
                  <a:lnTo>
                    <a:pt x="40296" y="8297"/>
                  </a:lnTo>
                  <a:lnTo>
                    <a:pt x="40332" y="8473"/>
                  </a:lnTo>
                  <a:lnTo>
                    <a:pt x="40190" y="8614"/>
                  </a:lnTo>
                  <a:lnTo>
                    <a:pt x="39976" y="8719"/>
                  </a:lnTo>
                  <a:lnTo>
                    <a:pt x="39940" y="8754"/>
                  </a:lnTo>
                  <a:lnTo>
                    <a:pt x="39904" y="8860"/>
                  </a:lnTo>
                  <a:lnTo>
                    <a:pt x="39976" y="8930"/>
                  </a:lnTo>
                  <a:lnTo>
                    <a:pt x="40083" y="9036"/>
                  </a:lnTo>
                  <a:lnTo>
                    <a:pt x="40296" y="9176"/>
                  </a:lnTo>
                  <a:lnTo>
                    <a:pt x="40475" y="9211"/>
                  </a:lnTo>
                  <a:lnTo>
                    <a:pt x="40581" y="9211"/>
                  </a:lnTo>
                  <a:lnTo>
                    <a:pt x="40724" y="9176"/>
                  </a:lnTo>
                  <a:lnTo>
                    <a:pt x="40938" y="9071"/>
                  </a:lnTo>
                  <a:lnTo>
                    <a:pt x="41080" y="8965"/>
                  </a:lnTo>
                  <a:lnTo>
                    <a:pt x="41330" y="8860"/>
                  </a:lnTo>
                  <a:lnTo>
                    <a:pt x="41615" y="8754"/>
                  </a:lnTo>
                  <a:lnTo>
                    <a:pt x="41793" y="8649"/>
                  </a:lnTo>
                  <a:lnTo>
                    <a:pt x="41864" y="8578"/>
                  </a:lnTo>
                  <a:lnTo>
                    <a:pt x="41900" y="8543"/>
                  </a:lnTo>
                  <a:lnTo>
                    <a:pt x="41900" y="8473"/>
                  </a:lnTo>
                  <a:lnTo>
                    <a:pt x="41900" y="8438"/>
                  </a:lnTo>
                  <a:lnTo>
                    <a:pt x="41864" y="8332"/>
                  </a:lnTo>
                  <a:lnTo>
                    <a:pt x="41757" y="8121"/>
                  </a:lnTo>
                  <a:lnTo>
                    <a:pt x="41722" y="7910"/>
                  </a:lnTo>
                  <a:lnTo>
                    <a:pt x="41615" y="7840"/>
                  </a:lnTo>
                  <a:lnTo>
                    <a:pt x="41508" y="7770"/>
                  </a:lnTo>
                  <a:lnTo>
                    <a:pt x="41330" y="7699"/>
                  </a:lnTo>
                  <a:lnTo>
                    <a:pt x="41116" y="7664"/>
                  </a:lnTo>
                  <a:lnTo>
                    <a:pt x="40581" y="7664"/>
                  </a:lnTo>
                  <a:lnTo>
                    <a:pt x="40296" y="7664"/>
                  </a:lnTo>
                  <a:lnTo>
                    <a:pt x="40083" y="7735"/>
                  </a:lnTo>
                  <a:lnTo>
                    <a:pt x="40047" y="7735"/>
                  </a:lnTo>
                  <a:close/>
                  <a:moveTo>
                    <a:pt x="35878" y="7664"/>
                  </a:moveTo>
                  <a:lnTo>
                    <a:pt x="35843" y="7735"/>
                  </a:lnTo>
                  <a:lnTo>
                    <a:pt x="35807" y="7805"/>
                  </a:lnTo>
                  <a:lnTo>
                    <a:pt x="35807" y="7840"/>
                  </a:lnTo>
                  <a:lnTo>
                    <a:pt x="35807" y="7910"/>
                  </a:lnTo>
                  <a:lnTo>
                    <a:pt x="35878" y="7981"/>
                  </a:lnTo>
                  <a:lnTo>
                    <a:pt x="36021" y="8016"/>
                  </a:lnTo>
                  <a:lnTo>
                    <a:pt x="36306" y="8121"/>
                  </a:lnTo>
                  <a:lnTo>
                    <a:pt x="36484" y="8192"/>
                  </a:lnTo>
                  <a:lnTo>
                    <a:pt x="36662" y="8262"/>
                  </a:lnTo>
                  <a:lnTo>
                    <a:pt x="36840" y="8262"/>
                  </a:lnTo>
                  <a:lnTo>
                    <a:pt x="36912" y="8297"/>
                  </a:lnTo>
                  <a:lnTo>
                    <a:pt x="36947" y="8332"/>
                  </a:lnTo>
                  <a:lnTo>
                    <a:pt x="36912" y="8403"/>
                  </a:lnTo>
                  <a:lnTo>
                    <a:pt x="36769" y="8508"/>
                  </a:lnTo>
                  <a:lnTo>
                    <a:pt x="36448" y="8684"/>
                  </a:lnTo>
                  <a:lnTo>
                    <a:pt x="36128" y="8754"/>
                  </a:lnTo>
                  <a:lnTo>
                    <a:pt x="36057" y="8789"/>
                  </a:lnTo>
                  <a:lnTo>
                    <a:pt x="35985" y="8825"/>
                  </a:lnTo>
                  <a:lnTo>
                    <a:pt x="35985" y="8860"/>
                  </a:lnTo>
                  <a:lnTo>
                    <a:pt x="35985" y="8895"/>
                  </a:lnTo>
                  <a:lnTo>
                    <a:pt x="36021" y="8965"/>
                  </a:lnTo>
                  <a:lnTo>
                    <a:pt x="36092" y="9000"/>
                  </a:lnTo>
                  <a:lnTo>
                    <a:pt x="36163" y="9071"/>
                  </a:lnTo>
                  <a:lnTo>
                    <a:pt x="36306" y="9071"/>
                  </a:lnTo>
                  <a:lnTo>
                    <a:pt x="36484" y="9106"/>
                  </a:lnTo>
                  <a:lnTo>
                    <a:pt x="36698" y="9106"/>
                  </a:lnTo>
                  <a:lnTo>
                    <a:pt x="37161" y="8930"/>
                  </a:lnTo>
                  <a:lnTo>
                    <a:pt x="37482" y="8825"/>
                  </a:lnTo>
                  <a:lnTo>
                    <a:pt x="37624" y="8895"/>
                  </a:lnTo>
                  <a:lnTo>
                    <a:pt x="37838" y="8930"/>
                  </a:lnTo>
                  <a:lnTo>
                    <a:pt x="37945" y="8930"/>
                  </a:lnTo>
                  <a:lnTo>
                    <a:pt x="38016" y="8965"/>
                  </a:lnTo>
                  <a:lnTo>
                    <a:pt x="38052" y="9000"/>
                  </a:lnTo>
                  <a:lnTo>
                    <a:pt x="38052" y="9071"/>
                  </a:lnTo>
                  <a:lnTo>
                    <a:pt x="38016" y="9211"/>
                  </a:lnTo>
                  <a:lnTo>
                    <a:pt x="37980" y="9282"/>
                  </a:lnTo>
                  <a:lnTo>
                    <a:pt x="37980" y="9352"/>
                  </a:lnTo>
                  <a:lnTo>
                    <a:pt x="38016" y="9387"/>
                  </a:lnTo>
                  <a:lnTo>
                    <a:pt x="38123" y="9422"/>
                  </a:lnTo>
                  <a:lnTo>
                    <a:pt x="38266" y="9422"/>
                  </a:lnTo>
                  <a:lnTo>
                    <a:pt x="38515" y="9493"/>
                  </a:lnTo>
                  <a:lnTo>
                    <a:pt x="38693" y="9528"/>
                  </a:lnTo>
                  <a:lnTo>
                    <a:pt x="38764" y="9493"/>
                  </a:lnTo>
                  <a:lnTo>
                    <a:pt x="38800" y="9457"/>
                  </a:lnTo>
                  <a:lnTo>
                    <a:pt x="38871" y="9387"/>
                  </a:lnTo>
                  <a:lnTo>
                    <a:pt x="38907" y="9282"/>
                  </a:lnTo>
                  <a:lnTo>
                    <a:pt x="38978" y="9176"/>
                  </a:lnTo>
                  <a:lnTo>
                    <a:pt x="39014" y="9000"/>
                  </a:lnTo>
                  <a:lnTo>
                    <a:pt x="39014" y="8895"/>
                  </a:lnTo>
                  <a:lnTo>
                    <a:pt x="39014" y="8754"/>
                  </a:lnTo>
                  <a:lnTo>
                    <a:pt x="39014" y="8543"/>
                  </a:lnTo>
                  <a:lnTo>
                    <a:pt x="38942" y="8262"/>
                  </a:lnTo>
                  <a:lnTo>
                    <a:pt x="38907" y="8157"/>
                  </a:lnTo>
                  <a:lnTo>
                    <a:pt x="38800" y="8086"/>
                  </a:lnTo>
                  <a:lnTo>
                    <a:pt x="38622" y="7981"/>
                  </a:lnTo>
                  <a:lnTo>
                    <a:pt x="38408" y="7910"/>
                  </a:lnTo>
                  <a:lnTo>
                    <a:pt x="37980" y="7805"/>
                  </a:lnTo>
                  <a:lnTo>
                    <a:pt x="37553" y="7699"/>
                  </a:lnTo>
                  <a:lnTo>
                    <a:pt x="37161" y="7453"/>
                  </a:lnTo>
                  <a:lnTo>
                    <a:pt x="36912" y="7313"/>
                  </a:lnTo>
                  <a:lnTo>
                    <a:pt x="36805" y="7313"/>
                  </a:lnTo>
                  <a:lnTo>
                    <a:pt x="36662" y="7348"/>
                  </a:lnTo>
                  <a:lnTo>
                    <a:pt x="36448" y="7383"/>
                  </a:lnTo>
                  <a:lnTo>
                    <a:pt x="36270" y="7489"/>
                  </a:lnTo>
                  <a:lnTo>
                    <a:pt x="35950" y="7664"/>
                  </a:lnTo>
                  <a:lnTo>
                    <a:pt x="35878" y="7664"/>
                  </a:lnTo>
                  <a:close/>
                  <a:moveTo>
                    <a:pt x="31175" y="10196"/>
                  </a:moveTo>
                  <a:lnTo>
                    <a:pt x="31247" y="10231"/>
                  </a:lnTo>
                  <a:lnTo>
                    <a:pt x="31353" y="10266"/>
                  </a:lnTo>
                  <a:lnTo>
                    <a:pt x="31496" y="10231"/>
                  </a:lnTo>
                  <a:lnTo>
                    <a:pt x="31674" y="10231"/>
                  </a:lnTo>
                  <a:lnTo>
                    <a:pt x="31959" y="10161"/>
                  </a:lnTo>
                  <a:lnTo>
                    <a:pt x="32102" y="10125"/>
                  </a:lnTo>
                  <a:lnTo>
                    <a:pt x="32244" y="10125"/>
                  </a:lnTo>
                  <a:lnTo>
                    <a:pt x="32600" y="10090"/>
                  </a:lnTo>
                  <a:lnTo>
                    <a:pt x="32743" y="10055"/>
                  </a:lnTo>
                  <a:lnTo>
                    <a:pt x="32921" y="9985"/>
                  </a:lnTo>
                  <a:lnTo>
                    <a:pt x="33028" y="9950"/>
                  </a:lnTo>
                  <a:lnTo>
                    <a:pt x="33135" y="9844"/>
                  </a:lnTo>
                  <a:lnTo>
                    <a:pt x="33171" y="9668"/>
                  </a:lnTo>
                  <a:lnTo>
                    <a:pt x="33171" y="9457"/>
                  </a:lnTo>
                  <a:lnTo>
                    <a:pt x="33135" y="9352"/>
                  </a:lnTo>
                  <a:lnTo>
                    <a:pt x="33064" y="9282"/>
                  </a:lnTo>
                  <a:lnTo>
                    <a:pt x="32992" y="9211"/>
                  </a:lnTo>
                  <a:lnTo>
                    <a:pt x="32885" y="9211"/>
                  </a:lnTo>
                  <a:lnTo>
                    <a:pt x="32707" y="9317"/>
                  </a:lnTo>
                  <a:lnTo>
                    <a:pt x="32351" y="9563"/>
                  </a:lnTo>
                  <a:lnTo>
                    <a:pt x="31959" y="9774"/>
                  </a:lnTo>
                  <a:lnTo>
                    <a:pt x="31603" y="9985"/>
                  </a:lnTo>
                  <a:lnTo>
                    <a:pt x="31282" y="10161"/>
                  </a:lnTo>
                  <a:lnTo>
                    <a:pt x="31175" y="10196"/>
                  </a:lnTo>
                  <a:close/>
                  <a:moveTo>
                    <a:pt x="29928" y="11251"/>
                  </a:moveTo>
                  <a:lnTo>
                    <a:pt x="30178" y="11251"/>
                  </a:lnTo>
                  <a:lnTo>
                    <a:pt x="30463" y="11180"/>
                  </a:lnTo>
                  <a:lnTo>
                    <a:pt x="30570" y="11180"/>
                  </a:lnTo>
                  <a:lnTo>
                    <a:pt x="30676" y="11180"/>
                  </a:lnTo>
                  <a:lnTo>
                    <a:pt x="30783" y="11215"/>
                  </a:lnTo>
                  <a:lnTo>
                    <a:pt x="30712" y="11286"/>
                  </a:lnTo>
                  <a:lnTo>
                    <a:pt x="30712" y="11391"/>
                  </a:lnTo>
                  <a:lnTo>
                    <a:pt x="30783" y="11497"/>
                  </a:lnTo>
                  <a:lnTo>
                    <a:pt x="30855" y="11567"/>
                  </a:lnTo>
                  <a:lnTo>
                    <a:pt x="30961" y="11602"/>
                  </a:lnTo>
                  <a:lnTo>
                    <a:pt x="31211" y="11673"/>
                  </a:lnTo>
                  <a:lnTo>
                    <a:pt x="31425" y="11708"/>
                  </a:lnTo>
                  <a:lnTo>
                    <a:pt x="31567" y="11673"/>
                  </a:lnTo>
                  <a:lnTo>
                    <a:pt x="31710" y="11567"/>
                  </a:lnTo>
                  <a:lnTo>
                    <a:pt x="31888" y="11356"/>
                  </a:lnTo>
                  <a:lnTo>
                    <a:pt x="32102" y="11180"/>
                  </a:lnTo>
                  <a:lnTo>
                    <a:pt x="32458" y="10829"/>
                  </a:lnTo>
                  <a:lnTo>
                    <a:pt x="32600" y="10653"/>
                  </a:lnTo>
                  <a:lnTo>
                    <a:pt x="32707" y="10583"/>
                  </a:lnTo>
                  <a:lnTo>
                    <a:pt x="32957" y="10477"/>
                  </a:lnTo>
                  <a:lnTo>
                    <a:pt x="33135" y="10407"/>
                  </a:lnTo>
                  <a:lnTo>
                    <a:pt x="33206" y="10336"/>
                  </a:lnTo>
                  <a:lnTo>
                    <a:pt x="33277" y="10266"/>
                  </a:lnTo>
                  <a:lnTo>
                    <a:pt x="33242" y="10231"/>
                  </a:lnTo>
                  <a:lnTo>
                    <a:pt x="33135" y="10196"/>
                  </a:lnTo>
                  <a:lnTo>
                    <a:pt x="32921" y="10196"/>
                  </a:lnTo>
                  <a:lnTo>
                    <a:pt x="32636" y="10231"/>
                  </a:lnTo>
                  <a:lnTo>
                    <a:pt x="32066" y="10442"/>
                  </a:lnTo>
                  <a:lnTo>
                    <a:pt x="31638" y="10723"/>
                  </a:lnTo>
                  <a:lnTo>
                    <a:pt x="31389" y="10864"/>
                  </a:lnTo>
                  <a:lnTo>
                    <a:pt x="31353" y="10899"/>
                  </a:lnTo>
                  <a:lnTo>
                    <a:pt x="31282" y="10934"/>
                  </a:lnTo>
                  <a:lnTo>
                    <a:pt x="31247" y="10934"/>
                  </a:lnTo>
                  <a:lnTo>
                    <a:pt x="31175" y="10899"/>
                  </a:lnTo>
                  <a:lnTo>
                    <a:pt x="30890" y="10934"/>
                  </a:lnTo>
                  <a:lnTo>
                    <a:pt x="30463" y="11075"/>
                  </a:lnTo>
                  <a:lnTo>
                    <a:pt x="30106" y="11180"/>
                  </a:lnTo>
                  <a:lnTo>
                    <a:pt x="29928" y="11251"/>
                  </a:lnTo>
                  <a:close/>
                  <a:moveTo>
                    <a:pt x="25581" y="15435"/>
                  </a:moveTo>
                  <a:lnTo>
                    <a:pt x="25439" y="15505"/>
                  </a:lnTo>
                  <a:lnTo>
                    <a:pt x="25190" y="15610"/>
                  </a:lnTo>
                  <a:lnTo>
                    <a:pt x="25083" y="15681"/>
                  </a:lnTo>
                  <a:lnTo>
                    <a:pt x="25011" y="15716"/>
                  </a:lnTo>
                  <a:lnTo>
                    <a:pt x="24904" y="15751"/>
                  </a:lnTo>
                  <a:lnTo>
                    <a:pt x="24869" y="15716"/>
                  </a:lnTo>
                  <a:lnTo>
                    <a:pt x="24833" y="15681"/>
                  </a:lnTo>
                  <a:lnTo>
                    <a:pt x="24798" y="15575"/>
                  </a:lnTo>
                  <a:lnTo>
                    <a:pt x="24833" y="15435"/>
                  </a:lnTo>
                  <a:lnTo>
                    <a:pt x="24869" y="15259"/>
                  </a:lnTo>
                  <a:lnTo>
                    <a:pt x="24976" y="15013"/>
                  </a:lnTo>
                  <a:lnTo>
                    <a:pt x="25118" y="14872"/>
                  </a:lnTo>
                  <a:lnTo>
                    <a:pt x="25581" y="14520"/>
                  </a:lnTo>
                  <a:lnTo>
                    <a:pt x="26437" y="13888"/>
                  </a:lnTo>
                  <a:lnTo>
                    <a:pt x="27292" y="13184"/>
                  </a:lnTo>
                  <a:lnTo>
                    <a:pt x="27826" y="12762"/>
                  </a:lnTo>
                  <a:lnTo>
                    <a:pt x="28040" y="12587"/>
                  </a:lnTo>
                  <a:lnTo>
                    <a:pt x="28432" y="12341"/>
                  </a:lnTo>
                  <a:lnTo>
                    <a:pt x="28788" y="12094"/>
                  </a:lnTo>
                  <a:lnTo>
                    <a:pt x="29073" y="11919"/>
                  </a:lnTo>
                  <a:lnTo>
                    <a:pt x="29287" y="11778"/>
                  </a:lnTo>
                  <a:lnTo>
                    <a:pt x="29429" y="11673"/>
                  </a:lnTo>
                  <a:lnTo>
                    <a:pt x="29501" y="11602"/>
                  </a:lnTo>
                  <a:lnTo>
                    <a:pt x="29536" y="11602"/>
                  </a:lnTo>
                  <a:lnTo>
                    <a:pt x="29536" y="11637"/>
                  </a:lnTo>
                  <a:lnTo>
                    <a:pt x="29536" y="11708"/>
                  </a:lnTo>
                  <a:lnTo>
                    <a:pt x="29501" y="11883"/>
                  </a:lnTo>
                  <a:lnTo>
                    <a:pt x="29429" y="12094"/>
                  </a:lnTo>
                  <a:lnTo>
                    <a:pt x="29358" y="12270"/>
                  </a:lnTo>
                  <a:lnTo>
                    <a:pt x="29287" y="12376"/>
                  </a:lnTo>
                  <a:lnTo>
                    <a:pt x="28931" y="12657"/>
                  </a:lnTo>
                  <a:lnTo>
                    <a:pt x="28646" y="13044"/>
                  </a:lnTo>
                  <a:lnTo>
                    <a:pt x="28610" y="13184"/>
                  </a:lnTo>
                  <a:lnTo>
                    <a:pt x="28574" y="13360"/>
                  </a:lnTo>
                  <a:lnTo>
                    <a:pt x="28503" y="13571"/>
                  </a:lnTo>
                  <a:lnTo>
                    <a:pt x="28254" y="13817"/>
                  </a:lnTo>
                  <a:lnTo>
                    <a:pt x="28040" y="14063"/>
                  </a:lnTo>
                  <a:lnTo>
                    <a:pt x="27862" y="14274"/>
                  </a:lnTo>
                  <a:lnTo>
                    <a:pt x="27755" y="14345"/>
                  </a:lnTo>
                  <a:lnTo>
                    <a:pt x="27684" y="14415"/>
                  </a:lnTo>
                  <a:lnTo>
                    <a:pt x="27577" y="14415"/>
                  </a:lnTo>
                  <a:lnTo>
                    <a:pt x="27541" y="14415"/>
                  </a:lnTo>
                  <a:lnTo>
                    <a:pt x="27505" y="14239"/>
                  </a:lnTo>
                  <a:lnTo>
                    <a:pt x="27541" y="13958"/>
                  </a:lnTo>
                  <a:lnTo>
                    <a:pt x="27541" y="13852"/>
                  </a:lnTo>
                  <a:lnTo>
                    <a:pt x="27505" y="13817"/>
                  </a:lnTo>
                  <a:lnTo>
                    <a:pt x="27470" y="13817"/>
                  </a:lnTo>
                  <a:lnTo>
                    <a:pt x="27363" y="13888"/>
                  </a:lnTo>
                  <a:lnTo>
                    <a:pt x="26971" y="14309"/>
                  </a:lnTo>
                  <a:lnTo>
                    <a:pt x="26508" y="14872"/>
                  </a:lnTo>
                  <a:lnTo>
                    <a:pt x="26294" y="15153"/>
                  </a:lnTo>
                  <a:lnTo>
                    <a:pt x="26080" y="15470"/>
                  </a:lnTo>
                  <a:lnTo>
                    <a:pt x="25866" y="15646"/>
                  </a:lnTo>
                  <a:lnTo>
                    <a:pt x="25724" y="15751"/>
                  </a:lnTo>
                  <a:lnTo>
                    <a:pt x="25653" y="15751"/>
                  </a:lnTo>
                  <a:lnTo>
                    <a:pt x="25653" y="15681"/>
                  </a:lnTo>
                  <a:lnTo>
                    <a:pt x="25688" y="15610"/>
                  </a:lnTo>
                  <a:lnTo>
                    <a:pt x="25688" y="15540"/>
                  </a:lnTo>
                  <a:lnTo>
                    <a:pt x="25795" y="15364"/>
                  </a:lnTo>
                  <a:lnTo>
                    <a:pt x="25831" y="15259"/>
                  </a:lnTo>
                  <a:lnTo>
                    <a:pt x="25724" y="15364"/>
                  </a:lnTo>
                  <a:lnTo>
                    <a:pt x="25581" y="15435"/>
                  </a:lnTo>
                  <a:close/>
                  <a:moveTo>
                    <a:pt x="26650" y="15857"/>
                  </a:moveTo>
                  <a:lnTo>
                    <a:pt x="26900" y="15751"/>
                  </a:lnTo>
                  <a:lnTo>
                    <a:pt x="27078" y="15610"/>
                  </a:lnTo>
                  <a:lnTo>
                    <a:pt x="27185" y="15505"/>
                  </a:lnTo>
                  <a:lnTo>
                    <a:pt x="27256" y="15435"/>
                  </a:lnTo>
                  <a:lnTo>
                    <a:pt x="27292" y="15294"/>
                  </a:lnTo>
                  <a:lnTo>
                    <a:pt x="27327" y="15153"/>
                  </a:lnTo>
                  <a:lnTo>
                    <a:pt x="27399" y="14942"/>
                  </a:lnTo>
                  <a:lnTo>
                    <a:pt x="27434" y="14731"/>
                  </a:lnTo>
                  <a:lnTo>
                    <a:pt x="27470" y="14696"/>
                  </a:lnTo>
                  <a:lnTo>
                    <a:pt x="27470" y="14661"/>
                  </a:lnTo>
                  <a:lnTo>
                    <a:pt x="27434" y="14661"/>
                  </a:lnTo>
                  <a:lnTo>
                    <a:pt x="27399" y="14696"/>
                  </a:lnTo>
                  <a:lnTo>
                    <a:pt x="26935" y="15083"/>
                  </a:lnTo>
                  <a:lnTo>
                    <a:pt x="26508" y="15470"/>
                  </a:lnTo>
                  <a:lnTo>
                    <a:pt x="26437" y="15751"/>
                  </a:lnTo>
                  <a:lnTo>
                    <a:pt x="26472" y="15927"/>
                  </a:lnTo>
                  <a:lnTo>
                    <a:pt x="26579" y="15857"/>
                  </a:lnTo>
                  <a:lnTo>
                    <a:pt x="26650" y="15857"/>
                  </a:lnTo>
                  <a:close/>
                  <a:moveTo>
                    <a:pt x="27292" y="15962"/>
                  </a:moveTo>
                  <a:lnTo>
                    <a:pt x="27363" y="16032"/>
                  </a:lnTo>
                  <a:lnTo>
                    <a:pt x="27470" y="16067"/>
                  </a:lnTo>
                  <a:lnTo>
                    <a:pt x="27648" y="16138"/>
                  </a:lnTo>
                  <a:lnTo>
                    <a:pt x="27862" y="16173"/>
                  </a:lnTo>
                  <a:lnTo>
                    <a:pt x="28040" y="16208"/>
                  </a:lnTo>
                  <a:lnTo>
                    <a:pt x="28218" y="16208"/>
                  </a:lnTo>
                  <a:lnTo>
                    <a:pt x="28432" y="16173"/>
                  </a:lnTo>
                  <a:lnTo>
                    <a:pt x="28539" y="16138"/>
                  </a:lnTo>
                  <a:lnTo>
                    <a:pt x="28717" y="15927"/>
                  </a:lnTo>
                  <a:lnTo>
                    <a:pt x="29038" y="15681"/>
                  </a:lnTo>
                  <a:lnTo>
                    <a:pt x="29216" y="15540"/>
                  </a:lnTo>
                  <a:lnTo>
                    <a:pt x="29323" y="15470"/>
                  </a:lnTo>
                  <a:lnTo>
                    <a:pt x="29429" y="15435"/>
                  </a:lnTo>
                  <a:lnTo>
                    <a:pt x="29465" y="15435"/>
                  </a:lnTo>
                  <a:lnTo>
                    <a:pt x="29501" y="15470"/>
                  </a:lnTo>
                  <a:lnTo>
                    <a:pt x="29572" y="15505"/>
                  </a:lnTo>
                  <a:lnTo>
                    <a:pt x="29679" y="15505"/>
                  </a:lnTo>
                  <a:lnTo>
                    <a:pt x="29786" y="15505"/>
                  </a:lnTo>
                  <a:lnTo>
                    <a:pt x="30071" y="15505"/>
                  </a:lnTo>
                  <a:lnTo>
                    <a:pt x="30249" y="15505"/>
                  </a:lnTo>
                  <a:lnTo>
                    <a:pt x="30427" y="15470"/>
                  </a:lnTo>
                  <a:lnTo>
                    <a:pt x="30641" y="15470"/>
                  </a:lnTo>
                  <a:lnTo>
                    <a:pt x="30712" y="15470"/>
                  </a:lnTo>
                  <a:lnTo>
                    <a:pt x="30819" y="15470"/>
                  </a:lnTo>
                  <a:lnTo>
                    <a:pt x="30855" y="15470"/>
                  </a:lnTo>
                  <a:lnTo>
                    <a:pt x="30819" y="15540"/>
                  </a:lnTo>
                  <a:lnTo>
                    <a:pt x="30534" y="15646"/>
                  </a:lnTo>
                  <a:lnTo>
                    <a:pt x="30213" y="15716"/>
                  </a:lnTo>
                  <a:lnTo>
                    <a:pt x="30035" y="15786"/>
                  </a:lnTo>
                  <a:lnTo>
                    <a:pt x="29857" y="15857"/>
                  </a:lnTo>
                  <a:lnTo>
                    <a:pt x="29714" y="15927"/>
                  </a:lnTo>
                  <a:lnTo>
                    <a:pt x="29608" y="16032"/>
                  </a:lnTo>
                  <a:lnTo>
                    <a:pt x="29358" y="16278"/>
                  </a:lnTo>
                  <a:lnTo>
                    <a:pt x="28931" y="16489"/>
                  </a:lnTo>
                  <a:lnTo>
                    <a:pt x="28610" y="16700"/>
                  </a:lnTo>
                  <a:lnTo>
                    <a:pt x="28503" y="16841"/>
                  </a:lnTo>
                  <a:lnTo>
                    <a:pt x="28539" y="16911"/>
                  </a:lnTo>
                  <a:lnTo>
                    <a:pt x="28610" y="16946"/>
                  </a:lnTo>
                  <a:lnTo>
                    <a:pt x="28681" y="16982"/>
                  </a:lnTo>
                  <a:lnTo>
                    <a:pt x="28824" y="16982"/>
                  </a:lnTo>
                  <a:lnTo>
                    <a:pt x="29073" y="17017"/>
                  </a:lnTo>
                  <a:lnTo>
                    <a:pt x="29394" y="16946"/>
                  </a:lnTo>
                  <a:lnTo>
                    <a:pt x="29608" y="16946"/>
                  </a:lnTo>
                  <a:lnTo>
                    <a:pt x="29857" y="16911"/>
                  </a:lnTo>
                  <a:lnTo>
                    <a:pt x="30000" y="16841"/>
                  </a:lnTo>
                  <a:lnTo>
                    <a:pt x="30142" y="16771"/>
                  </a:lnTo>
                  <a:lnTo>
                    <a:pt x="30356" y="16630"/>
                  </a:lnTo>
                  <a:lnTo>
                    <a:pt x="30570" y="16454"/>
                  </a:lnTo>
                  <a:lnTo>
                    <a:pt x="31068" y="15997"/>
                  </a:lnTo>
                  <a:lnTo>
                    <a:pt x="31460" y="15610"/>
                  </a:lnTo>
                  <a:lnTo>
                    <a:pt x="31674" y="15505"/>
                  </a:lnTo>
                  <a:lnTo>
                    <a:pt x="31817" y="15399"/>
                  </a:lnTo>
                  <a:lnTo>
                    <a:pt x="31923" y="15364"/>
                  </a:lnTo>
                  <a:lnTo>
                    <a:pt x="32030" y="15364"/>
                  </a:lnTo>
                  <a:lnTo>
                    <a:pt x="32173" y="15470"/>
                  </a:lnTo>
                  <a:lnTo>
                    <a:pt x="32209" y="15610"/>
                  </a:lnTo>
                  <a:lnTo>
                    <a:pt x="32244" y="15646"/>
                  </a:lnTo>
                  <a:lnTo>
                    <a:pt x="32351" y="15646"/>
                  </a:lnTo>
                  <a:lnTo>
                    <a:pt x="32387" y="15646"/>
                  </a:lnTo>
                  <a:lnTo>
                    <a:pt x="32494" y="15610"/>
                  </a:lnTo>
                  <a:lnTo>
                    <a:pt x="32707" y="15505"/>
                  </a:lnTo>
                  <a:lnTo>
                    <a:pt x="32921" y="15470"/>
                  </a:lnTo>
                  <a:lnTo>
                    <a:pt x="33135" y="15470"/>
                  </a:lnTo>
                  <a:lnTo>
                    <a:pt x="33206" y="15470"/>
                  </a:lnTo>
                  <a:lnTo>
                    <a:pt x="33206" y="15505"/>
                  </a:lnTo>
                  <a:lnTo>
                    <a:pt x="33277" y="15540"/>
                  </a:lnTo>
                  <a:lnTo>
                    <a:pt x="33313" y="15575"/>
                  </a:lnTo>
                  <a:lnTo>
                    <a:pt x="33349" y="15540"/>
                  </a:lnTo>
                  <a:lnTo>
                    <a:pt x="33420" y="15505"/>
                  </a:lnTo>
                  <a:lnTo>
                    <a:pt x="33491" y="15399"/>
                  </a:lnTo>
                  <a:lnTo>
                    <a:pt x="33812" y="14907"/>
                  </a:lnTo>
                  <a:lnTo>
                    <a:pt x="33990" y="14696"/>
                  </a:lnTo>
                  <a:lnTo>
                    <a:pt x="34061" y="14626"/>
                  </a:lnTo>
                  <a:lnTo>
                    <a:pt x="34239" y="14415"/>
                  </a:lnTo>
                  <a:lnTo>
                    <a:pt x="34311" y="14309"/>
                  </a:lnTo>
                  <a:lnTo>
                    <a:pt x="34382" y="14169"/>
                  </a:lnTo>
                  <a:lnTo>
                    <a:pt x="34418" y="14028"/>
                  </a:lnTo>
                  <a:lnTo>
                    <a:pt x="34382" y="13888"/>
                  </a:lnTo>
                  <a:lnTo>
                    <a:pt x="34346" y="13571"/>
                  </a:lnTo>
                  <a:lnTo>
                    <a:pt x="34275" y="13290"/>
                  </a:lnTo>
                  <a:lnTo>
                    <a:pt x="34239" y="13220"/>
                  </a:lnTo>
                  <a:lnTo>
                    <a:pt x="34133" y="13184"/>
                  </a:lnTo>
                  <a:lnTo>
                    <a:pt x="34026" y="13255"/>
                  </a:lnTo>
                  <a:lnTo>
                    <a:pt x="33812" y="13360"/>
                  </a:lnTo>
                  <a:lnTo>
                    <a:pt x="33527" y="13641"/>
                  </a:lnTo>
                  <a:lnTo>
                    <a:pt x="33384" y="13747"/>
                  </a:lnTo>
                  <a:lnTo>
                    <a:pt x="33277" y="13747"/>
                  </a:lnTo>
                  <a:lnTo>
                    <a:pt x="33206" y="13641"/>
                  </a:lnTo>
                  <a:lnTo>
                    <a:pt x="33064" y="13501"/>
                  </a:lnTo>
                  <a:lnTo>
                    <a:pt x="32921" y="13325"/>
                  </a:lnTo>
                  <a:lnTo>
                    <a:pt x="32885" y="13255"/>
                  </a:lnTo>
                  <a:lnTo>
                    <a:pt x="32850" y="13149"/>
                  </a:lnTo>
                  <a:lnTo>
                    <a:pt x="32814" y="13079"/>
                  </a:lnTo>
                  <a:lnTo>
                    <a:pt x="32850" y="13044"/>
                  </a:lnTo>
                  <a:lnTo>
                    <a:pt x="32957" y="12833"/>
                  </a:lnTo>
                  <a:lnTo>
                    <a:pt x="33064" y="12692"/>
                  </a:lnTo>
                  <a:lnTo>
                    <a:pt x="33135" y="12587"/>
                  </a:lnTo>
                  <a:lnTo>
                    <a:pt x="33135" y="12516"/>
                  </a:lnTo>
                  <a:lnTo>
                    <a:pt x="33135" y="12446"/>
                  </a:lnTo>
                  <a:lnTo>
                    <a:pt x="33028" y="12376"/>
                  </a:lnTo>
                  <a:lnTo>
                    <a:pt x="32957" y="12341"/>
                  </a:lnTo>
                  <a:lnTo>
                    <a:pt x="32921" y="12305"/>
                  </a:lnTo>
                  <a:lnTo>
                    <a:pt x="32850" y="12305"/>
                  </a:lnTo>
                  <a:lnTo>
                    <a:pt x="32779" y="12341"/>
                  </a:lnTo>
                  <a:lnTo>
                    <a:pt x="32600" y="12446"/>
                  </a:lnTo>
                  <a:lnTo>
                    <a:pt x="32280" y="12622"/>
                  </a:lnTo>
                  <a:lnTo>
                    <a:pt x="32137" y="12692"/>
                  </a:lnTo>
                  <a:lnTo>
                    <a:pt x="32030" y="12798"/>
                  </a:lnTo>
                  <a:lnTo>
                    <a:pt x="31959" y="12903"/>
                  </a:lnTo>
                  <a:lnTo>
                    <a:pt x="31888" y="13044"/>
                  </a:lnTo>
                  <a:lnTo>
                    <a:pt x="31852" y="13149"/>
                  </a:lnTo>
                  <a:lnTo>
                    <a:pt x="31852" y="13220"/>
                  </a:lnTo>
                  <a:lnTo>
                    <a:pt x="31959" y="13395"/>
                  </a:lnTo>
                  <a:lnTo>
                    <a:pt x="32066" y="13712"/>
                  </a:lnTo>
                  <a:lnTo>
                    <a:pt x="31995" y="13852"/>
                  </a:lnTo>
                  <a:lnTo>
                    <a:pt x="31888" y="13958"/>
                  </a:lnTo>
                  <a:lnTo>
                    <a:pt x="31817" y="13993"/>
                  </a:lnTo>
                  <a:lnTo>
                    <a:pt x="31781" y="14028"/>
                  </a:lnTo>
                  <a:lnTo>
                    <a:pt x="31781" y="14063"/>
                  </a:lnTo>
                  <a:lnTo>
                    <a:pt x="31817" y="14099"/>
                  </a:lnTo>
                  <a:lnTo>
                    <a:pt x="31923" y="14134"/>
                  </a:lnTo>
                  <a:lnTo>
                    <a:pt x="32066" y="14134"/>
                  </a:lnTo>
                  <a:lnTo>
                    <a:pt x="32137" y="14134"/>
                  </a:lnTo>
                  <a:lnTo>
                    <a:pt x="32173" y="14169"/>
                  </a:lnTo>
                  <a:lnTo>
                    <a:pt x="32173" y="14204"/>
                  </a:lnTo>
                  <a:lnTo>
                    <a:pt x="32137" y="14274"/>
                  </a:lnTo>
                  <a:lnTo>
                    <a:pt x="32030" y="14485"/>
                  </a:lnTo>
                  <a:lnTo>
                    <a:pt x="31888" y="14767"/>
                  </a:lnTo>
                  <a:lnTo>
                    <a:pt x="31781" y="14837"/>
                  </a:lnTo>
                  <a:lnTo>
                    <a:pt x="31710" y="14907"/>
                  </a:lnTo>
                  <a:lnTo>
                    <a:pt x="31638" y="14942"/>
                  </a:lnTo>
                  <a:lnTo>
                    <a:pt x="31567" y="14942"/>
                  </a:lnTo>
                  <a:lnTo>
                    <a:pt x="31068" y="14731"/>
                  </a:lnTo>
                  <a:lnTo>
                    <a:pt x="30676" y="14520"/>
                  </a:lnTo>
                  <a:lnTo>
                    <a:pt x="30641" y="14380"/>
                  </a:lnTo>
                  <a:lnTo>
                    <a:pt x="30605" y="14169"/>
                  </a:lnTo>
                  <a:lnTo>
                    <a:pt x="30570" y="14063"/>
                  </a:lnTo>
                  <a:lnTo>
                    <a:pt x="30498" y="13993"/>
                  </a:lnTo>
                  <a:lnTo>
                    <a:pt x="30427" y="13888"/>
                  </a:lnTo>
                  <a:lnTo>
                    <a:pt x="30320" y="13852"/>
                  </a:lnTo>
                  <a:lnTo>
                    <a:pt x="30071" y="13677"/>
                  </a:lnTo>
                  <a:lnTo>
                    <a:pt x="29857" y="13501"/>
                  </a:lnTo>
                  <a:lnTo>
                    <a:pt x="29750" y="13430"/>
                  </a:lnTo>
                  <a:lnTo>
                    <a:pt x="29643" y="13430"/>
                  </a:lnTo>
                  <a:lnTo>
                    <a:pt x="29536" y="13466"/>
                  </a:lnTo>
                  <a:lnTo>
                    <a:pt x="29394" y="13571"/>
                  </a:lnTo>
                  <a:lnTo>
                    <a:pt x="28824" y="14028"/>
                  </a:lnTo>
                  <a:lnTo>
                    <a:pt x="28610" y="14274"/>
                  </a:lnTo>
                  <a:lnTo>
                    <a:pt x="28467" y="14380"/>
                  </a:lnTo>
                  <a:lnTo>
                    <a:pt x="28218" y="14450"/>
                  </a:lnTo>
                  <a:lnTo>
                    <a:pt x="28111" y="14485"/>
                  </a:lnTo>
                  <a:lnTo>
                    <a:pt x="28040" y="14591"/>
                  </a:lnTo>
                  <a:lnTo>
                    <a:pt x="28004" y="14661"/>
                  </a:lnTo>
                  <a:lnTo>
                    <a:pt x="28040" y="14767"/>
                  </a:lnTo>
                  <a:lnTo>
                    <a:pt x="28147" y="14872"/>
                  </a:lnTo>
                  <a:lnTo>
                    <a:pt x="28254" y="14942"/>
                  </a:lnTo>
                  <a:lnTo>
                    <a:pt x="28361" y="14978"/>
                  </a:lnTo>
                  <a:lnTo>
                    <a:pt x="28503" y="15013"/>
                  </a:lnTo>
                  <a:lnTo>
                    <a:pt x="28610" y="15048"/>
                  </a:lnTo>
                  <a:lnTo>
                    <a:pt x="28646" y="15083"/>
                  </a:lnTo>
                  <a:lnTo>
                    <a:pt x="28646" y="15083"/>
                  </a:lnTo>
                  <a:lnTo>
                    <a:pt x="28574" y="15153"/>
                  </a:lnTo>
                  <a:lnTo>
                    <a:pt x="28111" y="15399"/>
                  </a:lnTo>
                  <a:lnTo>
                    <a:pt x="27755" y="15575"/>
                  </a:lnTo>
                  <a:lnTo>
                    <a:pt x="27434" y="15821"/>
                  </a:lnTo>
                  <a:lnTo>
                    <a:pt x="27292" y="15962"/>
                  </a:lnTo>
                  <a:close/>
                  <a:moveTo>
                    <a:pt x="35130" y="18669"/>
                  </a:moveTo>
                  <a:lnTo>
                    <a:pt x="35201" y="18845"/>
                  </a:lnTo>
                  <a:lnTo>
                    <a:pt x="35380" y="19056"/>
                  </a:lnTo>
                  <a:lnTo>
                    <a:pt x="35700" y="19302"/>
                  </a:lnTo>
                  <a:lnTo>
                    <a:pt x="35985" y="19548"/>
                  </a:lnTo>
                  <a:lnTo>
                    <a:pt x="36306" y="19759"/>
                  </a:lnTo>
                  <a:lnTo>
                    <a:pt x="36555" y="20041"/>
                  </a:lnTo>
                  <a:lnTo>
                    <a:pt x="36769" y="20216"/>
                  </a:lnTo>
                  <a:lnTo>
                    <a:pt x="36876" y="20392"/>
                  </a:lnTo>
                  <a:lnTo>
                    <a:pt x="36912" y="20673"/>
                  </a:lnTo>
                  <a:lnTo>
                    <a:pt x="36947" y="20990"/>
                  </a:lnTo>
                  <a:lnTo>
                    <a:pt x="36947" y="21095"/>
                  </a:lnTo>
                  <a:lnTo>
                    <a:pt x="37019" y="21201"/>
                  </a:lnTo>
                  <a:lnTo>
                    <a:pt x="37090" y="21236"/>
                  </a:lnTo>
                  <a:lnTo>
                    <a:pt x="37161" y="21236"/>
                  </a:lnTo>
                  <a:lnTo>
                    <a:pt x="37410" y="21130"/>
                  </a:lnTo>
                  <a:lnTo>
                    <a:pt x="37731" y="20920"/>
                  </a:lnTo>
                  <a:lnTo>
                    <a:pt x="38087" y="20603"/>
                  </a:lnTo>
                  <a:lnTo>
                    <a:pt x="38266" y="20427"/>
                  </a:lnTo>
                  <a:lnTo>
                    <a:pt x="38444" y="20181"/>
                  </a:lnTo>
                  <a:lnTo>
                    <a:pt x="38693" y="19724"/>
                  </a:lnTo>
                  <a:lnTo>
                    <a:pt x="38800" y="19478"/>
                  </a:lnTo>
                  <a:lnTo>
                    <a:pt x="38871" y="19267"/>
                  </a:lnTo>
                  <a:lnTo>
                    <a:pt x="38871" y="19021"/>
                  </a:lnTo>
                  <a:lnTo>
                    <a:pt x="38836" y="18845"/>
                  </a:lnTo>
                  <a:lnTo>
                    <a:pt x="38693" y="18704"/>
                  </a:lnTo>
                  <a:lnTo>
                    <a:pt x="38515" y="18599"/>
                  </a:lnTo>
                  <a:lnTo>
                    <a:pt x="38337" y="18493"/>
                  </a:lnTo>
                  <a:lnTo>
                    <a:pt x="38159" y="18388"/>
                  </a:lnTo>
                  <a:lnTo>
                    <a:pt x="38016" y="18283"/>
                  </a:lnTo>
                  <a:lnTo>
                    <a:pt x="37945" y="18212"/>
                  </a:lnTo>
                  <a:lnTo>
                    <a:pt x="37909" y="18142"/>
                  </a:lnTo>
                  <a:lnTo>
                    <a:pt x="37909" y="18107"/>
                  </a:lnTo>
                  <a:lnTo>
                    <a:pt x="37909" y="18072"/>
                  </a:lnTo>
                  <a:lnTo>
                    <a:pt x="37945" y="18001"/>
                  </a:lnTo>
                  <a:lnTo>
                    <a:pt x="38159" y="17720"/>
                  </a:lnTo>
                  <a:lnTo>
                    <a:pt x="38372" y="17298"/>
                  </a:lnTo>
                  <a:lnTo>
                    <a:pt x="38586" y="16982"/>
                  </a:lnTo>
                  <a:lnTo>
                    <a:pt x="38622" y="16736"/>
                  </a:lnTo>
                  <a:lnTo>
                    <a:pt x="38657" y="16560"/>
                  </a:lnTo>
                  <a:lnTo>
                    <a:pt x="38693" y="16314"/>
                  </a:lnTo>
                  <a:lnTo>
                    <a:pt x="38657" y="16208"/>
                  </a:lnTo>
                  <a:lnTo>
                    <a:pt x="38622" y="16138"/>
                  </a:lnTo>
                  <a:lnTo>
                    <a:pt x="38586" y="16067"/>
                  </a:lnTo>
                  <a:lnTo>
                    <a:pt x="38408" y="16138"/>
                  </a:lnTo>
                  <a:lnTo>
                    <a:pt x="38266" y="16278"/>
                  </a:lnTo>
                  <a:lnTo>
                    <a:pt x="38159" y="16419"/>
                  </a:lnTo>
                  <a:lnTo>
                    <a:pt x="38052" y="16630"/>
                  </a:lnTo>
                  <a:lnTo>
                    <a:pt x="37945" y="16806"/>
                  </a:lnTo>
                  <a:lnTo>
                    <a:pt x="37838" y="17017"/>
                  </a:lnTo>
                  <a:lnTo>
                    <a:pt x="37695" y="17157"/>
                  </a:lnTo>
                  <a:lnTo>
                    <a:pt x="37624" y="17193"/>
                  </a:lnTo>
                  <a:lnTo>
                    <a:pt x="37589" y="17193"/>
                  </a:lnTo>
                  <a:lnTo>
                    <a:pt x="37517" y="17193"/>
                  </a:lnTo>
                  <a:lnTo>
                    <a:pt x="37482" y="17157"/>
                  </a:lnTo>
                  <a:lnTo>
                    <a:pt x="37304" y="16946"/>
                  </a:lnTo>
                  <a:lnTo>
                    <a:pt x="37161" y="16700"/>
                  </a:lnTo>
                  <a:lnTo>
                    <a:pt x="37125" y="16665"/>
                  </a:lnTo>
                  <a:lnTo>
                    <a:pt x="37054" y="16665"/>
                  </a:lnTo>
                  <a:lnTo>
                    <a:pt x="36947" y="16700"/>
                  </a:lnTo>
                  <a:lnTo>
                    <a:pt x="36840" y="16806"/>
                  </a:lnTo>
                  <a:lnTo>
                    <a:pt x="36627" y="17087"/>
                  </a:lnTo>
                  <a:lnTo>
                    <a:pt x="36413" y="17228"/>
                  </a:lnTo>
                  <a:lnTo>
                    <a:pt x="36306" y="17298"/>
                  </a:lnTo>
                  <a:lnTo>
                    <a:pt x="36235" y="17333"/>
                  </a:lnTo>
                  <a:lnTo>
                    <a:pt x="36163" y="17404"/>
                  </a:lnTo>
                  <a:lnTo>
                    <a:pt x="36163" y="17474"/>
                  </a:lnTo>
                  <a:lnTo>
                    <a:pt x="36235" y="17579"/>
                  </a:lnTo>
                  <a:lnTo>
                    <a:pt x="36270" y="17755"/>
                  </a:lnTo>
                  <a:lnTo>
                    <a:pt x="36342" y="17861"/>
                  </a:lnTo>
                  <a:lnTo>
                    <a:pt x="36448" y="18001"/>
                  </a:lnTo>
                  <a:lnTo>
                    <a:pt x="36591" y="18212"/>
                  </a:lnTo>
                  <a:lnTo>
                    <a:pt x="36698" y="18353"/>
                  </a:lnTo>
                  <a:lnTo>
                    <a:pt x="36627" y="18529"/>
                  </a:lnTo>
                  <a:lnTo>
                    <a:pt x="36448" y="18740"/>
                  </a:lnTo>
                  <a:lnTo>
                    <a:pt x="36377" y="18810"/>
                  </a:lnTo>
                  <a:lnTo>
                    <a:pt x="36270" y="18880"/>
                  </a:lnTo>
                  <a:lnTo>
                    <a:pt x="36163" y="18880"/>
                  </a:lnTo>
                  <a:lnTo>
                    <a:pt x="36092" y="18845"/>
                  </a:lnTo>
                  <a:lnTo>
                    <a:pt x="35558" y="18634"/>
                  </a:lnTo>
                  <a:lnTo>
                    <a:pt x="35201" y="18529"/>
                  </a:lnTo>
                  <a:lnTo>
                    <a:pt x="35130" y="18599"/>
                  </a:lnTo>
                  <a:lnTo>
                    <a:pt x="35130" y="18669"/>
                  </a:lnTo>
                  <a:close/>
                  <a:moveTo>
                    <a:pt x="25118" y="20955"/>
                  </a:moveTo>
                  <a:lnTo>
                    <a:pt x="25617" y="20568"/>
                  </a:lnTo>
                  <a:lnTo>
                    <a:pt x="26365" y="20041"/>
                  </a:lnTo>
                  <a:lnTo>
                    <a:pt x="26757" y="19724"/>
                  </a:lnTo>
                  <a:lnTo>
                    <a:pt x="27114" y="19478"/>
                  </a:lnTo>
                  <a:lnTo>
                    <a:pt x="27363" y="19267"/>
                  </a:lnTo>
                  <a:lnTo>
                    <a:pt x="27470" y="19091"/>
                  </a:lnTo>
                  <a:lnTo>
                    <a:pt x="27505" y="18951"/>
                  </a:lnTo>
                  <a:lnTo>
                    <a:pt x="27541" y="18845"/>
                  </a:lnTo>
                  <a:lnTo>
                    <a:pt x="27541" y="18740"/>
                  </a:lnTo>
                  <a:lnTo>
                    <a:pt x="27505" y="18634"/>
                  </a:lnTo>
                  <a:lnTo>
                    <a:pt x="27434" y="18493"/>
                  </a:lnTo>
                  <a:lnTo>
                    <a:pt x="27327" y="18353"/>
                  </a:lnTo>
                  <a:lnTo>
                    <a:pt x="27149" y="18247"/>
                  </a:lnTo>
                  <a:lnTo>
                    <a:pt x="26900" y="18142"/>
                  </a:lnTo>
                  <a:lnTo>
                    <a:pt x="26543" y="17966"/>
                  </a:lnTo>
                  <a:lnTo>
                    <a:pt x="26437" y="17896"/>
                  </a:lnTo>
                  <a:lnTo>
                    <a:pt x="26365" y="17896"/>
                  </a:lnTo>
                  <a:lnTo>
                    <a:pt x="26116" y="18072"/>
                  </a:lnTo>
                  <a:lnTo>
                    <a:pt x="25795" y="18283"/>
                  </a:lnTo>
                  <a:lnTo>
                    <a:pt x="25546" y="18388"/>
                  </a:lnTo>
                  <a:lnTo>
                    <a:pt x="25403" y="18493"/>
                  </a:lnTo>
                  <a:lnTo>
                    <a:pt x="25368" y="18493"/>
                  </a:lnTo>
                  <a:lnTo>
                    <a:pt x="25332" y="18318"/>
                  </a:lnTo>
                  <a:lnTo>
                    <a:pt x="25225" y="18072"/>
                  </a:lnTo>
                  <a:lnTo>
                    <a:pt x="25154" y="17931"/>
                  </a:lnTo>
                  <a:lnTo>
                    <a:pt x="25083" y="17825"/>
                  </a:lnTo>
                  <a:lnTo>
                    <a:pt x="25011" y="17790"/>
                  </a:lnTo>
                  <a:lnTo>
                    <a:pt x="24904" y="17790"/>
                  </a:lnTo>
                  <a:lnTo>
                    <a:pt x="24833" y="17790"/>
                  </a:lnTo>
                  <a:lnTo>
                    <a:pt x="24726" y="17790"/>
                  </a:lnTo>
                  <a:lnTo>
                    <a:pt x="24192" y="18001"/>
                  </a:lnTo>
                  <a:lnTo>
                    <a:pt x="23942" y="18107"/>
                  </a:lnTo>
                  <a:lnTo>
                    <a:pt x="23764" y="18177"/>
                  </a:lnTo>
                  <a:lnTo>
                    <a:pt x="23408" y="18247"/>
                  </a:lnTo>
                  <a:lnTo>
                    <a:pt x="23266" y="18318"/>
                  </a:lnTo>
                  <a:lnTo>
                    <a:pt x="23123" y="18388"/>
                  </a:lnTo>
                  <a:lnTo>
                    <a:pt x="23016" y="18529"/>
                  </a:lnTo>
                  <a:lnTo>
                    <a:pt x="22945" y="18634"/>
                  </a:lnTo>
                  <a:lnTo>
                    <a:pt x="22945" y="18740"/>
                  </a:lnTo>
                  <a:lnTo>
                    <a:pt x="23016" y="18775"/>
                  </a:lnTo>
                  <a:lnTo>
                    <a:pt x="23123" y="18810"/>
                  </a:lnTo>
                  <a:lnTo>
                    <a:pt x="23194" y="18845"/>
                  </a:lnTo>
                  <a:lnTo>
                    <a:pt x="23301" y="18845"/>
                  </a:lnTo>
                  <a:lnTo>
                    <a:pt x="23337" y="18915"/>
                  </a:lnTo>
                  <a:lnTo>
                    <a:pt x="23337" y="18986"/>
                  </a:lnTo>
                  <a:lnTo>
                    <a:pt x="23266" y="19162"/>
                  </a:lnTo>
                  <a:lnTo>
                    <a:pt x="22731" y="19759"/>
                  </a:lnTo>
                  <a:lnTo>
                    <a:pt x="22517" y="20111"/>
                  </a:lnTo>
                  <a:lnTo>
                    <a:pt x="22482" y="20287"/>
                  </a:lnTo>
                  <a:lnTo>
                    <a:pt x="22482" y="20498"/>
                  </a:lnTo>
                  <a:lnTo>
                    <a:pt x="22446" y="20603"/>
                  </a:lnTo>
                  <a:lnTo>
                    <a:pt x="22410" y="20744"/>
                  </a:lnTo>
                  <a:lnTo>
                    <a:pt x="22375" y="20849"/>
                  </a:lnTo>
                  <a:lnTo>
                    <a:pt x="22268" y="20955"/>
                  </a:lnTo>
                  <a:lnTo>
                    <a:pt x="21983" y="21236"/>
                  </a:lnTo>
                  <a:lnTo>
                    <a:pt x="21733" y="21588"/>
                  </a:lnTo>
                  <a:lnTo>
                    <a:pt x="21627" y="21763"/>
                  </a:lnTo>
                  <a:lnTo>
                    <a:pt x="21520" y="21904"/>
                  </a:lnTo>
                  <a:lnTo>
                    <a:pt x="21484" y="22009"/>
                  </a:lnTo>
                  <a:lnTo>
                    <a:pt x="21448" y="22115"/>
                  </a:lnTo>
                  <a:lnTo>
                    <a:pt x="21448" y="22291"/>
                  </a:lnTo>
                  <a:lnTo>
                    <a:pt x="21413" y="22467"/>
                  </a:lnTo>
                  <a:lnTo>
                    <a:pt x="21448" y="22572"/>
                  </a:lnTo>
                  <a:lnTo>
                    <a:pt x="21484" y="22677"/>
                  </a:lnTo>
                  <a:lnTo>
                    <a:pt x="21555" y="22748"/>
                  </a:lnTo>
                  <a:lnTo>
                    <a:pt x="21662" y="22853"/>
                  </a:lnTo>
                  <a:lnTo>
                    <a:pt x="21947" y="22994"/>
                  </a:lnTo>
                  <a:lnTo>
                    <a:pt x="22197" y="23135"/>
                  </a:lnTo>
                  <a:lnTo>
                    <a:pt x="22304" y="23205"/>
                  </a:lnTo>
                  <a:lnTo>
                    <a:pt x="22339" y="23275"/>
                  </a:lnTo>
                  <a:lnTo>
                    <a:pt x="22375" y="23346"/>
                  </a:lnTo>
                  <a:lnTo>
                    <a:pt x="22375" y="23416"/>
                  </a:lnTo>
                  <a:lnTo>
                    <a:pt x="22339" y="23592"/>
                  </a:lnTo>
                  <a:lnTo>
                    <a:pt x="22375" y="23767"/>
                  </a:lnTo>
                  <a:lnTo>
                    <a:pt x="22375" y="23873"/>
                  </a:lnTo>
                  <a:lnTo>
                    <a:pt x="22410" y="23908"/>
                  </a:lnTo>
                  <a:lnTo>
                    <a:pt x="22446" y="23943"/>
                  </a:lnTo>
                  <a:lnTo>
                    <a:pt x="22517" y="23943"/>
                  </a:lnTo>
                  <a:lnTo>
                    <a:pt x="23052" y="23381"/>
                  </a:lnTo>
                  <a:lnTo>
                    <a:pt x="23408" y="22888"/>
                  </a:lnTo>
                  <a:lnTo>
                    <a:pt x="23479" y="22888"/>
                  </a:lnTo>
                  <a:lnTo>
                    <a:pt x="23622" y="22853"/>
                  </a:lnTo>
                  <a:lnTo>
                    <a:pt x="23764" y="22853"/>
                  </a:lnTo>
                  <a:lnTo>
                    <a:pt x="23836" y="22818"/>
                  </a:lnTo>
                  <a:lnTo>
                    <a:pt x="23907" y="22748"/>
                  </a:lnTo>
                  <a:lnTo>
                    <a:pt x="23942" y="22677"/>
                  </a:lnTo>
                  <a:lnTo>
                    <a:pt x="24156" y="22115"/>
                  </a:lnTo>
                  <a:lnTo>
                    <a:pt x="24406" y="21623"/>
                  </a:lnTo>
                  <a:lnTo>
                    <a:pt x="24833" y="21201"/>
                  </a:lnTo>
                  <a:lnTo>
                    <a:pt x="25118" y="20955"/>
                  </a:lnTo>
                  <a:close/>
                  <a:moveTo>
                    <a:pt x="32814" y="17615"/>
                  </a:moveTo>
                  <a:lnTo>
                    <a:pt x="32850" y="17755"/>
                  </a:lnTo>
                  <a:lnTo>
                    <a:pt x="32921" y="17896"/>
                  </a:lnTo>
                  <a:lnTo>
                    <a:pt x="33064" y="18036"/>
                  </a:lnTo>
                  <a:lnTo>
                    <a:pt x="33277" y="18177"/>
                  </a:lnTo>
                  <a:lnTo>
                    <a:pt x="33491" y="18283"/>
                  </a:lnTo>
                  <a:lnTo>
                    <a:pt x="33669" y="18353"/>
                  </a:lnTo>
                  <a:lnTo>
                    <a:pt x="33741" y="18388"/>
                  </a:lnTo>
                  <a:lnTo>
                    <a:pt x="33812" y="18388"/>
                  </a:lnTo>
                  <a:lnTo>
                    <a:pt x="33919" y="18353"/>
                  </a:lnTo>
                  <a:lnTo>
                    <a:pt x="33990" y="18283"/>
                  </a:lnTo>
                  <a:lnTo>
                    <a:pt x="34133" y="18107"/>
                  </a:lnTo>
                  <a:lnTo>
                    <a:pt x="34239" y="17966"/>
                  </a:lnTo>
                  <a:lnTo>
                    <a:pt x="34311" y="17896"/>
                  </a:lnTo>
                  <a:lnTo>
                    <a:pt x="34311" y="17825"/>
                  </a:lnTo>
                  <a:lnTo>
                    <a:pt x="34311" y="17720"/>
                  </a:lnTo>
                  <a:lnTo>
                    <a:pt x="34275" y="17544"/>
                  </a:lnTo>
                  <a:lnTo>
                    <a:pt x="34168" y="17404"/>
                  </a:lnTo>
                  <a:lnTo>
                    <a:pt x="34097" y="17333"/>
                  </a:lnTo>
                  <a:lnTo>
                    <a:pt x="34026" y="17263"/>
                  </a:lnTo>
                  <a:lnTo>
                    <a:pt x="33919" y="17263"/>
                  </a:lnTo>
                  <a:lnTo>
                    <a:pt x="33705" y="17298"/>
                  </a:lnTo>
                  <a:lnTo>
                    <a:pt x="33420" y="17404"/>
                  </a:lnTo>
                  <a:lnTo>
                    <a:pt x="32957" y="17544"/>
                  </a:lnTo>
                  <a:lnTo>
                    <a:pt x="32814" y="17615"/>
                  </a:lnTo>
                  <a:close/>
                  <a:moveTo>
                    <a:pt x="34489" y="25139"/>
                  </a:moveTo>
                  <a:lnTo>
                    <a:pt x="34275" y="24893"/>
                  </a:lnTo>
                  <a:lnTo>
                    <a:pt x="34026" y="24611"/>
                  </a:lnTo>
                  <a:lnTo>
                    <a:pt x="33919" y="24471"/>
                  </a:lnTo>
                  <a:lnTo>
                    <a:pt x="33812" y="24330"/>
                  </a:lnTo>
                  <a:lnTo>
                    <a:pt x="33812" y="24295"/>
                  </a:lnTo>
                  <a:lnTo>
                    <a:pt x="33812" y="24225"/>
                  </a:lnTo>
                  <a:lnTo>
                    <a:pt x="33847" y="24189"/>
                  </a:lnTo>
                  <a:lnTo>
                    <a:pt x="33919" y="24154"/>
                  </a:lnTo>
                  <a:lnTo>
                    <a:pt x="34275" y="24014"/>
                  </a:lnTo>
                  <a:lnTo>
                    <a:pt x="34774" y="23943"/>
                  </a:lnTo>
                  <a:lnTo>
                    <a:pt x="35023" y="23873"/>
                  </a:lnTo>
                  <a:lnTo>
                    <a:pt x="35201" y="23838"/>
                  </a:lnTo>
                  <a:lnTo>
                    <a:pt x="35273" y="23767"/>
                  </a:lnTo>
                  <a:lnTo>
                    <a:pt x="35308" y="23732"/>
                  </a:lnTo>
                  <a:lnTo>
                    <a:pt x="35344" y="23662"/>
                  </a:lnTo>
                  <a:lnTo>
                    <a:pt x="35344" y="23627"/>
                  </a:lnTo>
                  <a:lnTo>
                    <a:pt x="35237" y="23486"/>
                  </a:lnTo>
                  <a:lnTo>
                    <a:pt x="35059" y="23240"/>
                  </a:lnTo>
                  <a:lnTo>
                    <a:pt x="34774" y="22924"/>
                  </a:lnTo>
                  <a:lnTo>
                    <a:pt x="34418" y="22642"/>
                  </a:lnTo>
                  <a:lnTo>
                    <a:pt x="34133" y="22326"/>
                  </a:lnTo>
                  <a:lnTo>
                    <a:pt x="33812" y="22009"/>
                  </a:lnTo>
                  <a:lnTo>
                    <a:pt x="33634" y="21799"/>
                  </a:lnTo>
                  <a:lnTo>
                    <a:pt x="33562" y="21623"/>
                  </a:lnTo>
                  <a:lnTo>
                    <a:pt x="33491" y="21166"/>
                  </a:lnTo>
                  <a:lnTo>
                    <a:pt x="33420" y="20568"/>
                  </a:lnTo>
                  <a:lnTo>
                    <a:pt x="33313" y="20041"/>
                  </a:lnTo>
                  <a:lnTo>
                    <a:pt x="33242" y="19724"/>
                  </a:lnTo>
                  <a:lnTo>
                    <a:pt x="33242" y="19232"/>
                  </a:lnTo>
                  <a:lnTo>
                    <a:pt x="33277" y="18775"/>
                  </a:lnTo>
                  <a:lnTo>
                    <a:pt x="33064" y="18740"/>
                  </a:lnTo>
                  <a:lnTo>
                    <a:pt x="32672" y="18634"/>
                  </a:lnTo>
                  <a:lnTo>
                    <a:pt x="32422" y="18599"/>
                  </a:lnTo>
                  <a:lnTo>
                    <a:pt x="32209" y="18599"/>
                  </a:lnTo>
                  <a:lnTo>
                    <a:pt x="32102" y="18599"/>
                  </a:lnTo>
                  <a:lnTo>
                    <a:pt x="32030" y="18634"/>
                  </a:lnTo>
                  <a:lnTo>
                    <a:pt x="31995" y="18669"/>
                  </a:lnTo>
                  <a:lnTo>
                    <a:pt x="31959" y="18740"/>
                  </a:lnTo>
                  <a:lnTo>
                    <a:pt x="31888" y="19021"/>
                  </a:lnTo>
                  <a:lnTo>
                    <a:pt x="31781" y="19337"/>
                  </a:lnTo>
                  <a:lnTo>
                    <a:pt x="31745" y="19478"/>
                  </a:lnTo>
                  <a:lnTo>
                    <a:pt x="31745" y="19619"/>
                  </a:lnTo>
                  <a:lnTo>
                    <a:pt x="31781" y="19759"/>
                  </a:lnTo>
                  <a:lnTo>
                    <a:pt x="31852" y="19865"/>
                  </a:lnTo>
                  <a:lnTo>
                    <a:pt x="31995" y="20111"/>
                  </a:lnTo>
                  <a:lnTo>
                    <a:pt x="32137" y="20357"/>
                  </a:lnTo>
                  <a:lnTo>
                    <a:pt x="32209" y="20462"/>
                  </a:lnTo>
                  <a:lnTo>
                    <a:pt x="32209" y="20568"/>
                  </a:lnTo>
                  <a:lnTo>
                    <a:pt x="32209" y="20673"/>
                  </a:lnTo>
                  <a:lnTo>
                    <a:pt x="32137" y="20779"/>
                  </a:lnTo>
                  <a:lnTo>
                    <a:pt x="31888" y="20955"/>
                  </a:lnTo>
                  <a:lnTo>
                    <a:pt x="31460" y="21166"/>
                  </a:lnTo>
                  <a:lnTo>
                    <a:pt x="31282" y="21236"/>
                  </a:lnTo>
                  <a:lnTo>
                    <a:pt x="31140" y="21271"/>
                  </a:lnTo>
                  <a:lnTo>
                    <a:pt x="31068" y="21236"/>
                  </a:lnTo>
                  <a:lnTo>
                    <a:pt x="31033" y="21236"/>
                  </a:lnTo>
                  <a:lnTo>
                    <a:pt x="30997" y="21201"/>
                  </a:lnTo>
                  <a:lnTo>
                    <a:pt x="30961" y="21130"/>
                  </a:lnTo>
                  <a:lnTo>
                    <a:pt x="31033" y="20744"/>
                  </a:lnTo>
                  <a:lnTo>
                    <a:pt x="31140" y="20181"/>
                  </a:lnTo>
                  <a:lnTo>
                    <a:pt x="31175" y="19935"/>
                  </a:lnTo>
                  <a:lnTo>
                    <a:pt x="31175" y="19724"/>
                  </a:lnTo>
                  <a:lnTo>
                    <a:pt x="31140" y="19654"/>
                  </a:lnTo>
                  <a:lnTo>
                    <a:pt x="31104" y="19583"/>
                  </a:lnTo>
                  <a:lnTo>
                    <a:pt x="31068" y="19583"/>
                  </a:lnTo>
                  <a:lnTo>
                    <a:pt x="30997" y="19583"/>
                  </a:lnTo>
                  <a:lnTo>
                    <a:pt x="30819" y="19654"/>
                  </a:lnTo>
                  <a:lnTo>
                    <a:pt x="30605" y="19794"/>
                  </a:lnTo>
                  <a:lnTo>
                    <a:pt x="30391" y="20041"/>
                  </a:lnTo>
                  <a:lnTo>
                    <a:pt x="30178" y="20251"/>
                  </a:lnTo>
                  <a:lnTo>
                    <a:pt x="30000" y="20462"/>
                  </a:lnTo>
                  <a:lnTo>
                    <a:pt x="29786" y="20603"/>
                  </a:lnTo>
                  <a:lnTo>
                    <a:pt x="29714" y="20638"/>
                  </a:lnTo>
                  <a:lnTo>
                    <a:pt x="29643" y="20673"/>
                  </a:lnTo>
                  <a:lnTo>
                    <a:pt x="29572" y="20673"/>
                  </a:lnTo>
                  <a:lnTo>
                    <a:pt x="29501" y="20603"/>
                  </a:lnTo>
                  <a:lnTo>
                    <a:pt x="29429" y="20498"/>
                  </a:lnTo>
                  <a:lnTo>
                    <a:pt x="29394" y="20322"/>
                  </a:lnTo>
                  <a:lnTo>
                    <a:pt x="29394" y="20146"/>
                  </a:lnTo>
                  <a:lnTo>
                    <a:pt x="29429" y="19935"/>
                  </a:lnTo>
                  <a:lnTo>
                    <a:pt x="29429" y="19759"/>
                  </a:lnTo>
                  <a:lnTo>
                    <a:pt x="29429" y="19583"/>
                  </a:lnTo>
                  <a:lnTo>
                    <a:pt x="29429" y="19478"/>
                  </a:lnTo>
                  <a:lnTo>
                    <a:pt x="29358" y="19408"/>
                  </a:lnTo>
                  <a:lnTo>
                    <a:pt x="29287" y="19408"/>
                  </a:lnTo>
                  <a:lnTo>
                    <a:pt x="29073" y="19513"/>
                  </a:lnTo>
                  <a:lnTo>
                    <a:pt x="28859" y="19689"/>
                  </a:lnTo>
                  <a:lnTo>
                    <a:pt x="28646" y="19865"/>
                  </a:lnTo>
                  <a:lnTo>
                    <a:pt x="28361" y="20076"/>
                  </a:lnTo>
                  <a:lnTo>
                    <a:pt x="28182" y="20216"/>
                  </a:lnTo>
                  <a:lnTo>
                    <a:pt x="28111" y="20251"/>
                  </a:lnTo>
                  <a:lnTo>
                    <a:pt x="28040" y="20287"/>
                  </a:lnTo>
                  <a:lnTo>
                    <a:pt x="28004" y="20287"/>
                  </a:lnTo>
                  <a:lnTo>
                    <a:pt x="27969" y="20251"/>
                  </a:lnTo>
                  <a:lnTo>
                    <a:pt x="28004" y="19900"/>
                  </a:lnTo>
                  <a:lnTo>
                    <a:pt x="28076" y="19548"/>
                  </a:lnTo>
                  <a:lnTo>
                    <a:pt x="28111" y="19408"/>
                  </a:lnTo>
                  <a:lnTo>
                    <a:pt x="28111" y="19302"/>
                  </a:lnTo>
                  <a:lnTo>
                    <a:pt x="28111" y="19232"/>
                  </a:lnTo>
                  <a:lnTo>
                    <a:pt x="28111" y="19232"/>
                  </a:lnTo>
                  <a:lnTo>
                    <a:pt x="28076" y="19232"/>
                  </a:lnTo>
                  <a:lnTo>
                    <a:pt x="28040" y="19232"/>
                  </a:lnTo>
                  <a:lnTo>
                    <a:pt x="27541" y="19478"/>
                  </a:lnTo>
                  <a:lnTo>
                    <a:pt x="26864" y="19830"/>
                  </a:lnTo>
                  <a:lnTo>
                    <a:pt x="26472" y="20076"/>
                  </a:lnTo>
                  <a:lnTo>
                    <a:pt x="26187" y="20287"/>
                  </a:lnTo>
                  <a:lnTo>
                    <a:pt x="25938" y="20462"/>
                  </a:lnTo>
                  <a:lnTo>
                    <a:pt x="25866" y="20603"/>
                  </a:lnTo>
                  <a:lnTo>
                    <a:pt x="25760" y="21095"/>
                  </a:lnTo>
                  <a:lnTo>
                    <a:pt x="25724" y="21306"/>
                  </a:lnTo>
                  <a:lnTo>
                    <a:pt x="25546" y="21377"/>
                  </a:lnTo>
                  <a:lnTo>
                    <a:pt x="25190" y="21552"/>
                  </a:lnTo>
                  <a:lnTo>
                    <a:pt x="25011" y="21658"/>
                  </a:lnTo>
                  <a:lnTo>
                    <a:pt x="24869" y="21763"/>
                  </a:lnTo>
                  <a:lnTo>
                    <a:pt x="24798" y="21834"/>
                  </a:lnTo>
                  <a:lnTo>
                    <a:pt x="24762" y="21904"/>
                  </a:lnTo>
                  <a:lnTo>
                    <a:pt x="24762" y="21939"/>
                  </a:lnTo>
                  <a:lnTo>
                    <a:pt x="24762" y="22009"/>
                  </a:lnTo>
                  <a:lnTo>
                    <a:pt x="24833" y="22115"/>
                  </a:lnTo>
                  <a:lnTo>
                    <a:pt x="24940" y="22291"/>
                  </a:lnTo>
                  <a:lnTo>
                    <a:pt x="25083" y="22396"/>
                  </a:lnTo>
                  <a:lnTo>
                    <a:pt x="25225" y="22502"/>
                  </a:lnTo>
                  <a:lnTo>
                    <a:pt x="25439" y="22572"/>
                  </a:lnTo>
                  <a:lnTo>
                    <a:pt x="25617" y="22642"/>
                  </a:lnTo>
                  <a:lnTo>
                    <a:pt x="25760" y="22677"/>
                  </a:lnTo>
                  <a:lnTo>
                    <a:pt x="25866" y="22677"/>
                  </a:lnTo>
                  <a:lnTo>
                    <a:pt x="26187" y="22467"/>
                  </a:lnTo>
                  <a:lnTo>
                    <a:pt x="26472" y="22150"/>
                  </a:lnTo>
                  <a:lnTo>
                    <a:pt x="26615" y="22009"/>
                  </a:lnTo>
                  <a:lnTo>
                    <a:pt x="26722" y="21939"/>
                  </a:lnTo>
                  <a:lnTo>
                    <a:pt x="26793" y="21904"/>
                  </a:lnTo>
                  <a:lnTo>
                    <a:pt x="26793" y="21904"/>
                  </a:lnTo>
                  <a:lnTo>
                    <a:pt x="26864" y="21904"/>
                  </a:lnTo>
                  <a:lnTo>
                    <a:pt x="26864" y="21974"/>
                  </a:lnTo>
                  <a:lnTo>
                    <a:pt x="26793" y="22080"/>
                  </a:lnTo>
                  <a:lnTo>
                    <a:pt x="26722" y="22220"/>
                  </a:lnTo>
                  <a:lnTo>
                    <a:pt x="26615" y="22431"/>
                  </a:lnTo>
                  <a:lnTo>
                    <a:pt x="26472" y="22572"/>
                  </a:lnTo>
                  <a:lnTo>
                    <a:pt x="26187" y="22818"/>
                  </a:lnTo>
                  <a:lnTo>
                    <a:pt x="26080" y="22924"/>
                  </a:lnTo>
                  <a:lnTo>
                    <a:pt x="25902" y="22888"/>
                  </a:lnTo>
                  <a:lnTo>
                    <a:pt x="25617" y="22818"/>
                  </a:lnTo>
                  <a:lnTo>
                    <a:pt x="25439" y="22818"/>
                  </a:lnTo>
                  <a:lnTo>
                    <a:pt x="25296" y="22853"/>
                  </a:lnTo>
                  <a:lnTo>
                    <a:pt x="25190" y="22924"/>
                  </a:lnTo>
                  <a:lnTo>
                    <a:pt x="25118" y="22959"/>
                  </a:lnTo>
                  <a:lnTo>
                    <a:pt x="25083" y="23099"/>
                  </a:lnTo>
                  <a:lnTo>
                    <a:pt x="25047" y="23205"/>
                  </a:lnTo>
                  <a:lnTo>
                    <a:pt x="25047" y="23416"/>
                  </a:lnTo>
                  <a:lnTo>
                    <a:pt x="25083" y="23592"/>
                  </a:lnTo>
                  <a:lnTo>
                    <a:pt x="25154" y="23767"/>
                  </a:lnTo>
                  <a:lnTo>
                    <a:pt x="25296" y="23943"/>
                  </a:lnTo>
                  <a:lnTo>
                    <a:pt x="25403" y="24014"/>
                  </a:lnTo>
                  <a:lnTo>
                    <a:pt x="25546" y="24084"/>
                  </a:lnTo>
                  <a:lnTo>
                    <a:pt x="25653" y="24119"/>
                  </a:lnTo>
                  <a:lnTo>
                    <a:pt x="25760" y="24084"/>
                  </a:lnTo>
                  <a:lnTo>
                    <a:pt x="26152" y="23943"/>
                  </a:lnTo>
                  <a:lnTo>
                    <a:pt x="26722" y="23697"/>
                  </a:lnTo>
                  <a:lnTo>
                    <a:pt x="27078" y="23556"/>
                  </a:lnTo>
                  <a:lnTo>
                    <a:pt x="27399" y="23451"/>
                  </a:lnTo>
                  <a:lnTo>
                    <a:pt x="27790" y="23381"/>
                  </a:lnTo>
                  <a:lnTo>
                    <a:pt x="28076" y="23381"/>
                  </a:lnTo>
                  <a:lnTo>
                    <a:pt x="28574" y="23416"/>
                  </a:lnTo>
                  <a:lnTo>
                    <a:pt x="28859" y="23486"/>
                  </a:lnTo>
                  <a:lnTo>
                    <a:pt x="28931" y="23521"/>
                  </a:lnTo>
                  <a:lnTo>
                    <a:pt x="28931" y="23592"/>
                  </a:lnTo>
                  <a:lnTo>
                    <a:pt x="28895" y="23662"/>
                  </a:lnTo>
                  <a:lnTo>
                    <a:pt x="28788" y="23767"/>
                  </a:lnTo>
                  <a:lnTo>
                    <a:pt x="28681" y="23908"/>
                  </a:lnTo>
                  <a:lnTo>
                    <a:pt x="28539" y="23943"/>
                  </a:lnTo>
                  <a:lnTo>
                    <a:pt x="28361" y="23943"/>
                  </a:lnTo>
                  <a:lnTo>
                    <a:pt x="28182" y="23943"/>
                  </a:lnTo>
                  <a:lnTo>
                    <a:pt x="28004" y="23943"/>
                  </a:lnTo>
                  <a:lnTo>
                    <a:pt x="27790" y="23943"/>
                  </a:lnTo>
                  <a:lnTo>
                    <a:pt x="27505" y="23978"/>
                  </a:lnTo>
                  <a:lnTo>
                    <a:pt x="27220" y="24084"/>
                  </a:lnTo>
                  <a:lnTo>
                    <a:pt x="26579" y="24260"/>
                  </a:lnTo>
                  <a:lnTo>
                    <a:pt x="25902" y="24365"/>
                  </a:lnTo>
                  <a:lnTo>
                    <a:pt x="25653" y="24400"/>
                  </a:lnTo>
                  <a:lnTo>
                    <a:pt x="25439" y="24471"/>
                  </a:lnTo>
                  <a:lnTo>
                    <a:pt x="25332" y="24541"/>
                  </a:lnTo>
                  <a:lnTo>
                    <a:pt x="25296" y="24611"/>
                  </a:lnTo>
                  <a:lnTo>
                    <a:pt x="25225" y="24682"/>
                  </a:lnTo>
                  <a:lnTo>
                    <a:pt x="25225" y="24717"/>
                  </a:lnTo>
                  <a:lnTo>
                    <a:pt x="25296" y="24998"/>
                  </a:lnTo>
                  <a:lnTo>
                    <a:pt x="25403" y="25279"/>
                  </a:lnTo>
                  <a:lnTo>
                    <a:pt x="25475" y="25420"/>
                  </a:lnTo>
                  <a:lnTo>
                    <a:pt x="25546" y="25525"/>
                  </a:lnTo>
                  <a:lnTo>
                    <a:pt x="25653" y="25596"/>
                  </a:lnTo>
                  <a:lnTo>
                    <a:pt x="25760" y="25666"/>
                  </a:lnTo>
                  <a:lnTo>
                    <a:pt x="25938" y="25666"/>
                  </a:lnTo>
                  <a:lnTo>
                    <a:pt x="26187" y="25666"/>
                  </a:lnTo>
                  <a:lnTo>
                    <a:pt x="26472" y="25596"/>
                  </a:lnTo>
                  <a:lnTo>
                    <a:pt x="26757" y="25561"/>
                  </a:lnTo>
                  <a:lnTo>
                    <a:pt x="27042" y="25490"/>
                  </a:lnTo>
                  <a:lnTo>
                    <a:pt x="27256" y="25490"/>
                  </a:lnTo>
                  <a:lnTo>
                    <a:pt x="27363" y="25490"/>
                  </a:lnTo>
                  <a:lnTo>
                    <a:pt x="27434" y="25525"/>
                  </a:lnTo>
                  <a:lnTo>
                    <a:pt x="27470" y="25561"/>
                  </a:lnTo>
                  <a:lnTo>
                    <a:pt x="27470" y="25631"/>
                  </a:lnTo>
                  <a:lnTo>
                    <a:pt x="27470" y="26334"/>
                  </a:lnTo>
                  <a:lnTo>
                    <a:pt x="27470" y="26686"/>
                  </a:lnTo>
                  <a:lnTo>
                    <a:pt x="27719" y="26686"/>
                  </a:lnTo>
                  <a:lnTo>
                    <a:pt x="28182" y="26615"/>
                  </a:lnTo>
                  <a:lnTo>
                    <a:pt x="28788" y="26510"/>
                  </a:lnTo>
                  <a:lnTo>
                    <a:pt x="29216" y="26404"/>
                  </a:lnTo>
                  <a:lnTo>
                    <a:pt x="29572" y="26264"/>
                  </a:lnTo>
                  <a:lnTo>
                    <a:pt x="30035" y="26053"/>
                  </a:lnTo>
                  <a:lnTo>
                    <a:pt x="30285" y="25947"/>
                  </a:lnTo>
                  <a:lnTo>
                    <a:pt x="30498" y="25842"/>
                  </a:lnTo>
                  <a:lnTo>
                    <a:pt x="30712" y="25701"/>
                  </a:lnTo>
                  <a:lnTo>
                    <a:pt x="30926" y="25561"/>
                  </a:lnTo>
                  <a:lnTo>
                    <a:pt x="31282" y="25209"/>
                  </a:lnTo>
                  <a:lnTo>
                    <a:pt x="31567" y="24928"/>
                  </a:lnTo>
                  <a:lnTo>
                    <a:pt x="31710" y="24857"/>
                  </a:lnTo>
                  <a:lnTo>
                    <a:pt x="31852" y="24857"/>
                  </a:lnTo>
                  <a:lnTo>
                    <a:pt x="32030" y="24857"/>
                  </a:lnTo>
                  <a:lnTo>
                    <a:pt x="32209" y="24963"/>
                  </a:lnTo>
                  <a:lnTo>
                    <a:pt x="32458" y="25104"/>
                  </a:lnTo>
                  <a:lnTo>
                    <a:pt x="32707" y="25209"/>
                  </a:lnTo>
                  <a:lnTo>
                    <a:pt x="32921" y="25279"/>
                  </a:lnTo>
                  <a:lnTo>
                    <a:pt x="33206" y="25385"/>
                  </a:lnTo>
                  <a:lnTo>
                    <a:pt x="33634" y="25420"/>
                  </a:lnTo>
                  <a:lnTo>
                    <a:pt x="33919" y="25455"/>
                  </a:lnTo>
                  <a:lnTo>
                    <a:pt x="34275" y="25279"/>
                  </a:lnTo>
                  <a:lnTo>
                    <a:pt x="34489" y="25139"/>
                  </a:lnTo>
                  <a:close/>
                  <a:moveTo>
                    <a:pt x="55047" y="79109"/>
                  </a:moveTo>
                  <a:lnTo>
                    <a:pt x="54619" y="79249"/>
                  </a:lnTo>
                  <a:lnTo>
                    <a:pt x="54014" y="79425"/>
                  </a:lnTo>
                  <a:lnTo>
                    <a:pt x="53764" y="79531"/>
                  </a:lnTo>
                  <a:lnTo>
                    <a:pt x="53586" y="79636"/>
                  </a:lnTo>
                  <a:lnTo>
                    <a:pt x="53515" y="79707"/>
                  </a:lnTo>
                  <a:lnTo>
                    <a:pt x="53479" y="79777"/>
                  </a:lnTo>
                  <a:lnTo>
                    <a:pt x="53515" y="79847"/>
                  </a:lnTo>
                  <a:lnTo>
                    <a:pt x="53551" y="79917"/>
                  </a:lnTo>
                  <a:lnTo>
                    <a:pt x="53729" y="80058"/>
                  </a:lnTo>
                  <a:lnTo>
                    <a:pt x="53907" y="80199"/>
                  </a:lnTo>
                  <a:lnTo>
                    <a:pt x="54049" y="80269"/>
                  </a:lnTo>
                  <a:lnTo>
                    <a:pt x="54263" y="80269"/>
                  </a:lnTo>
                  <a:lnTo>
                    <a:pt x="54619" y="80304"/>
                  </a:lnTo>
                  <a:lnTo>
                    <a:pt x="54904" y="80339"/>
                  </a:lnTo>
                  <a:lnTo>
                    <a:pt x="55296" y="80480"/>
                  </a:lnTo>
                  <a:lnTo>
                    <a:pt x="55688" y="80585"/>
                  </a:lnTo>
                  <a:lnTo>
                    <a:pt x="55902" y="80621"/>
                  </a:lnTo>
                  <a:lnTo>
                    <a:pt x="56045" y="80656"/>
                  </a:lnTo>
                  <a:lnTo>
                    <a:pt x="56152" y="80656"/>
                  </a:lnTo>
                  <a:lnTo>
                    <a:pt x="56187" y="80585"/>
                  </a:lnTo>
                  <a:lnTo>
                    <a:pt x="56223" y="80480"/>
                  </a:lnTo>
                  <a:lnTo>
                    <a:pt x="56258" y="80304"/>
                  </a:lnTo>
                  <a:lnTo>
                    <a:pt x="56330" y="80234"/>
                  </a:lnTo>
                  <a:lnTo>
                    <a:pt x="56365" y="80164"/>
                  </a:lnTo>
                  <a:lnTo>
                    <a:pt x="56472" y="80164"/>
                  </a:lnTo>
                  <a:lnTo>
                    <a:pt x="56615" y="80164"/>
                  </a:lnTo>
                  <a:lnTo>
                    <a:pt x="57007" y="80164"/>
                  </a:lnTo>
                  <a:lnTo>
                    <a:pt x="57577" y="80058"/>
                  </a:lnTo>
                  <a:lnTo>
                    <a:pt x="57826" y="80023"/>
                  </a:lnTo>
                  <a:lnTo>
                    <a:pt x="58040" y="79953"/>
                  </a:lnTo>
                  <a:lnTo>
                    <a:pt x="58218" y="79917"/>
                  </a:lnTo>
                  <a:lnTo>
                    <a:pt x="58218" y="79882"/>
                  </a:lnTo>
                  <a:lnTo>
                    <a:pt x="57969" y="79671"/>
                  </a:lnTo>
                  <a:lnTo>
                    <a:pt x="57541" y="79320"/>
                  </a:lnTo>
                  <a:lnTo>
                    <a:pt x="57220" y="79144"/>
                  </a:lnTo>
                  <a:lnTo>
                    <a:pt x="56971" y="79003"/>
                  </a:lnTo>
                  <a:lnTo>
                    <a:pt x="56722" y="78898"/>
                  </a:lnTo>
                  <a:lnTo>
                    <a:pt x="56437" y="78863"/>
                  </a:lnTo>
                  <a:lnTo>
                    <a:pt x="56116" y="78863"/>
                  </a:lnTo>
                  <a:lnTo>
                    <a:pt x="55902" y="78863"/>
                  </a:lnTo>
                  <a:lnTo>
                    <a:pt x="55831" y="78898"/>
                  </a:lnTo>
                  <a:lnTo>
                    <a:pt x="55724" y="78933"/>
                  </a:lnTo>
                  <a:lnTo>
                    <a:pt x="55653" y="79003"/>
                  </a:lnTo>
                  <a:lnTo>
                    <a:pt x="55581" y="79074"/>
                  </a:lnTo>
                  <a:lnTo>
                    <a:pt x="55475" y="79144"/>
                  </a:lnTo>
                  <a:lnTo>
                    <a:pt x="55403" y="79179"/>
                  </a:lnTo>
                  <a:lnTo>
                    <a:pt x="55332" y="79179"/>
                  </a:lnTo>
                  <a:lnTo>
                    <a:pt x="55225" y="79179"/>
                  </a:lnTo>
                  <a:lnTo>
                    <a:pt x="55118" y="79144"/>
                  </a:lnTo>
                  <a:lnTo>
                    <a:pt x="55047" y="79109"/>
                  </a:lnTo>
                  <a:close/>
                  <a:moveTo>
                    <a:pt x="46211" y="76894"/>
                  </a:moveTo>
                  <a:lnTo>
                    <a:pt x="46567" y="76648"/>
                  </a:lnTo>
                  <a:lnTo>
                    <a:pt x="47137" y="76296"/>
                  </a:lnTo>
                  <a:lnTo>
                    <a:pt x="47494" y="76085"/>
                  </a:lnTo>
                  <a:lnTo>
                    <a:pt x="47779" y="75980"/>
                  </a:lnTo>
                  <a:lnTo>
                    <a:pt x="47957" y="75980"/>
                  </a:lnTo>
                  <a:lnTo>
                    <a:pt x="48099" y="75980"/>
                  </a:lnTo>
                  <a:lnTo>
                    <a:pt x="48206" y="76015"/>
                  </a:lnTo>
                  <a:lnTo>
                    <a:pt x="48313" y="76085"/>
                  </a:lnTo>
                  <a:lnTo>
                    <a:pt x="48491" y="76191"/>
                  </a:lnTo>
                  <a:lnTo>
                    <a:pt x="48776" y="76331"/>
                  </a:lnTo>
                  <a:lnTo>
                    <a:pt x="49026" y="76401"/>
                  </a:lnTo>
                  <a:lnTo>
                    <a:pt x="49311" y="76437"/>
                  </a:lnTo>
                  <a:lnTo>
                    <a:pt x="49845" y="76472"/>
                  </a:lnTo>
                  <a:lnTo>
                    <a:pt x="50237" y="76507"/>
                  </a:lnTo>
                  <a:lnTo>
                    <a:pt x="50736" y="76683"/>
                  </a:lnTo>
                  <a:lnTo>
                    <a:pt x="51484" y="76999"/>
                  </a:lnTo>
                  <a:lnTo>
                    <a:pt x="51876" y="77210"/>
                  </a:lnTo>
                  <a:lnTo>
                    <a:pt x="52197" y="77386"/>
                  </a:lnTo>
                  <a:lnTo>
                    <a:pt x="52482" y="77562"/>
                  </a:lnTo>
                  <a:lnTo>
                    <a:pt x="52660" y="77738"/>
                  </a:lnTo>
                  <a:lnTo>
                    <a:pt x="52909" y="78054"/>
                  </a:lnTo>
                  <a:lnTo>
                    <a:pt x="53159" y="78335"/>
                  </a:lnTo>
                  <a:lnTo>
                    <a:pt x="53266" y="78441"/>
                  </a:lnTo>
                  <a:lnTo>
                    <a:pt x="53266" y="78546"/>
                  </a:lnTo>
                  <a:lnTo>
                    <a:pt x="53266" y="78617"/>
                  </a:lnTo>
                  <a:lnTo>
                    <a:pt x="53230" y="78687"/>
                  </a:lnTo>
                  <a:lnTo>
                    <a:pt x="53194" y="78722"/>
                  </a:lnTo>
                  <a:lnTo>
                    <a:pt x="53123" y="78757"/>
                  </a:lnTo>
                  <a:lnTo>
                    <a:pt x="52909" y="78828"/>
                  </a:lnTo>
                  <a:lnTo>
                    <a:pt x="52660" y="78898"/>
                  </a:lnTo>
                  <a:lnTo>
                    <a:pt x="52304" y="78898"/>
                  </a:lnTo>
                  <a:lnTo>
                    <a:pt x="51983" y="78933"/>
                  </a:lnTo>
                  <a:lnTo>
                    <a:pt x="51627" y="78898"/>
                  </a:lnTo>
                  <a:lnTo>
                    <a:pt x="51342" y="78828"/>
                  </a:lnTo>
                  <a:lnTo>
                    <a:pt x="51021" y="78722"/>
                  </a:lnTo>
                  <a:lnTo>
                    <a:pt x="50807" y="78546"/>
                  </a:lnTo>
                  <a:lnTo>
                    <a:pt x="50415" y="78195"/>
                  </a:lnTo>
                  <a:lnTo>
                    <a:pt x="49916" y="77843"/>
                  </a:lnTo>
                  <a:lnTo>
                    <a:pt x="49667" y="77667"/>
                  </a:lnTo>
                  <a:lnTo>
                    <a:pt x="49418" y="77562"/>
                  </a:lnTo>
                  <a:lnTo>
                    <a:pt x="49204" y="77491"/>
                  </a:lnTo>
                  <a:lnTo>
                    <a:pt x="49026" y="77456"/>
                  </a:lnTo>
                  <a:lnTo>
                    <a:pt x="48527" y="77386"/>
                  </a:lnTo>
                  <a:lnTo>
                    <a:pt x="47992" y="77316"/>
                  </a:lnTo>
                  <a:lnTo>
                    <a:pt x="47707" y="77245"/>
                  </a:lnTo>
                  <a:lnTo>
                    <a:pt x="47494" y="77245"/>
                  </a:lnTo>
                  <a:lnTo>
                    <a:pt x="47351" y="77245"/>
                  </a:lnTo>
                  <a:lnTo>
                    <a:pt x="47244" y="77280"/>
                  </a:lnTo>
                  <a:lnTo>
                    <a:pt x="47244" y="77386"/>
                  </a:lnTo>
                  <a:lnTo>
                    <a:pt x="47280" y="77491"/>
                  </a:lnTo>
                  <a:lnTo>
                    <a:pt x="47280" y="77527"/>
                  </a:lnTo>
                  <a:lnTo>
                    <a:pt x="47280" y="77562"/>
                  </a:lnTo>
                  <a:lnTo>
                    <a:pt x="47209" y="77562"/>
                  </a:lnTo>
                  <a:lnTo>
                    <a:pt x="46995" y="77562"/>
                  </a:lnTo>
                  <a:lnTo>
                    <a:pt x="46674" y="77491"/>
                  </a:lnTo>
                  <a:lnTo>
                    <a:pt x="46425" y="77386"/>
                  </a:lnTo>
                  <a:lnTo>
                    <a:pt x="46211" y="77316"/>
                  </a:lnTo>
                  <a:lnTo>
                    <a:pt x="46104" y="77280"/>
                  </a:lnTo>
                  <a:lnTo>
                    <a:pt x="46104" y="77105"/>
                  </a:lnTo>
                  <a:lnTo>
                    <a:pt x="46211" y="76894"/>
                  </a:lnTo>
                  <a:close/>
                  <a:moveTo>
                    <a:pt x="105819" y="61564"/>
                  </a:moveTo>
                  <a:lnTo>
                    <a:pt x="105534" y="61810"/>
                  </a:lnTo>
                  <a:lnTo>
                    <a:pt x="105249" y="62162"/>
                  </a:lnTo>
                  <a:lnTo>
                    <a:pt x="105249" y="62267"/>
                  </a:lnTo>
                  <a:lnTo>
                    <a:pt x="105285" y="62443"/>
                  </a:lnTo>
                  <a:lnTo>
                    <a:pt x="105320" y="62478"/>
                  </a:lnTo>
                  <a:lnTo>
                    <a:pt x="105320" y="62549"/>
                  </a:lnTo>
                  <a:lnTo>
                    <a:pt x="105356" y="62549"/>
                  </a:lnTo>
                  <a:lnTo>
                    <a:pt x="105391" y="62549"/>
                  </a:lnTo>
                  <a:lnTo>
                    <a:pt x="105570" y="62232"/>
                  </a:lnTo>
                  <a:lnTo>
                    <a:pt x="105712" y="61986"/>
                  </a:lnTo>
                  <a:lnTo>
                    <a:pt x="105819" y="61951"/>
                  </a:lnTo>
                  <a:lnTo>
                    <a:pt x="105890" y="61916"/>
                  </a:lnTo>
                  <a:lnTo>
                    <a:pt x="105997" y="61916"/>
                  </a:lnTo>
                  <a:lnTo>
                    <a:pt x="106140" y="61951"/>
                  </a:lnTo>
                  <a:lnTo>
                    <a:pt x="106211" y="61986"/>
                  </a:lnTo>
                  <a:lnTo>
                    <a:pt x="106247" y="61986"/>
                  </a:lnTo>
                  <a:lnTo>
                    <a:pt x="106318" y="61951"/>
                  </a:lnTo>
                  <a:lnTo>
                    <a:pt x="106353" y="61916"/>
                  </a:lnTo>
                  <a:lnTo>
                    <a:pt x="106425" y="61775"/>
                  </a:lnTo>
                  <a:lnTo>
                    <a:pt x="106496" y="61670"/>
                  </a:lnTo>
                  <a:lnTo>
                    <a:pt x="106674" y="61564"/>
                  </a:lnTo>
                  <a:lnTo>
                    <a:pt x="106817" y="61494"/>
                  </a:lnTo>
                  <a:lnTo>
                    <a:pt x="106852" y="61459"/>
                  </a:lnTo>
                  <a:lnTo>
                    <a:pt x="106888" y="61388"/>
                  </a:lnTo>
                  <a:lnTo>
                    <a:pt x="106888" y="61318"/>
                  </a:lnTo>
                  <a:lnTo>
                    <a:pt x="106817" y="61177"/>
                  </a:lnTo>
                  <a:lnTo>
                    <a:pt x="106638" y="60966"/>
                  </a:lnTo>
                  <a:lnTo>
                    <a:pt x="106460" y="60861"/>
                  </a:lnTo>
                  <a:lnTo>
                    <a:pt x="106389" y="60861"/>
                  </a:lnTo>
                  <a:lnTo>
                    <a:pt x="106318" y="60861"/>
                  </a:lnTo>
                  <a:lnTo>
                    <a:pt x="106282" y="60896"/>
                  </a:lnTo>
                  <a:lnTo>
                    <a:pt x="106247" y="60931"/>
                  </a:lnTo>
                  <a:lnTo>
                    <a:pt x="106033" y="61353"/>
                  </a:lnTo>
                  <a:lnTo>
                    <a:pt x="105926" y="61564"/>
                  </a:lnTo>
                  <a:lnTo>
                    <a:pt x="105855" y="61564"/>
                  </a:lnTo>
                  <a:lnTo>
                    <a:pt x="105819" y="61564"/>
                  </a:lnTo>
                  <a:close/>
                  <a:moveTo>
                    <a:pt x="108847" y="58751"/>
                  </a:moveTo>
                  <a:lnTo>
                    <a:pt x="108741" y="58997"/>
                  </a:lnTo>
                  <a:lnTo>
                    <a:pt x="108705" y="59208"/>
                  </a:lnTo>
                  <a:lnTo>
                    <a:pt x="108705" y="59455"/>
                  </a:lnTo>
                  <a:lnTo>
                    <a:pt x="108776" y="59630"/>
                  </a:lnTo>
                  <a:lnTo>
                    <a:pt x="108847" y="59841"/>
                  </a:lnTo>
                  <a:lnTo>
                    <a:pt x="108883" y="60017"/>
                  </a:lnTo>
                  <a:lnTo>
                    <a:pt x="108847" y="60228"/>
                  </a:lnTo>
                  <a:lnTo>
                    <a:pt x="108776" y="60334"/>
                  </a:lnTo>
                  <a:lnTo>
                    <a:pt x="108669" y="60404"/>
                  </a:lnTo>
                  <a:lnTo>
                    <a:pt x="108491" y="60439"/>
                  </a:lnTo>
                  <a:lnTo>
                    <a:pt x="108420" y="60474"/>
                  </a:lnTo>
                  <a:lnTo>
                    <a:pt x="108384" y="60509"/>
                  </a:lnTo>
                  <a:lnTo>
                    <a:pt x="108384" y="60580"/>
                  </a:lnTo>
                  <a:lnTo>
                    <a:pt x="108384" y="60650"/>
                  </a:lnTo>
                  <a:lnTo>
                    <a:pt x="108491" y="60896"/>
                  </a:lnTo>
                  <a:lnTo>
                    <a:pt x="108598" y="61072"/>
                  </a:lnTo>
                  <a:lnTo>
                    <a:pt x="108634" y="61177"/>
                  </a:lnTo>
                  <a:lnTo>
                    <a:pt x="108669" y="61248"/>
                  </a:lnTo>
                  <a:lnTo>
                    <a:pt x="108669" y="61353"/>
                  </a:lnTo>
                  <a:lnTo>
                    <a:pt x="108669" y="61459"/>
                  </a:lnTo>
                  <a:lnTo>
                    <a:pt x="108634" y="61740"/>
                  </a:lnTo>
                  <a:lnTo>
                    <a:pt x="108669" y="61951"/>
                  </a:lnTo>
                  <a:lnTo>
                    <a:pt x="108705" y="62127"/>
                  </a:lnTo>
                  <a:lnTo>
                    <a:pt x="108741" y="62197"/>
                  </a:lnTo>
                  <a:lnTo>
                    <a:pt x="108812" y="62267"/>
                  </a:lnTo>
                  <a:lnTo>
                    <a:pt x="109061" y="62338"/>
                  </a:lnTo>
                  <a:lnTo>
                    <a:pt x="109133" y="62338"/>
                  </a:lnTo>
                  <a:lnTo>
                    <a:pt x="109239" y="62302"/>
                  </a:lnTo>
                  <a:lnTo>
                    <a:pt x="109275" y="62197"/>
                  </a:lnTo>
                  <a:lnTo>
                    <a:pt x="109311" y="62021"/>
                  </a:lnTo>
                  <a:lnTo>
                    <a:pt x="109311" y="61564"/>
                  </a:lnTo>
                  <a:lnTo>
                    <a:pt x="109311" y="61142"/>
                  </a:lnTo>
                  <a:lnTo>
                    <a:pt x="109346" y="60791"/>
                  </a:lnTo>
                  <a:lnTo>
                    <a:pt x="109311" y="60615"/>
                  </a:lnTo>
                  <a:lnTo>
                    <a:pt x="109239" y="60544"/>
                  </a:lnTo>
                  <a:lnTo>
                    <a:pt x="109204" y="60404"/>
                  </a:lnTo>
                  <a:lnTo>
                    <a:pt x="109168" y="60228"/>
                  </a:lnTo>
                  <a:lnTo>
                    <a:pt x="109204" y="59912"/>
                  </a:lnTo>
                  <a:lnTo>
                    <a:pt x="109239" y="59560"/>
                  </a:lnTo>
                  <a:lnTo>
                    <a:pt x="109275" y="59244"/>
                  </a:lnTo>
                  <a:lnTo>
                    <a:pt x="109239" y="59033"/>
                  </a:lnTo>
                  <a:lnTo>
                    <a:pt x="109168" y="58892"/>
                  </a:lnTo>
                  <a:lnTo>
                    <a:pt x="109097" y="58786"/>
                  </a:lnTo>
                  <a:lnTo>
                    <a:pt x="108990" y="58751"/>
                  </a:lnTo>
                  <a:lnTo>
                    <a:pt x="108883" y="58751"/>
                  </a:lnTo>
                  <a:lnTo>
                    <a:pt x="108847" y="58751"/>
                  </a:lnTo>
                  <a:close/>
                  <a:moveTo>
                    <a:pt x="75997" y="38499"/>
                  </a:moveTo>
                  <a:lnTo>
                    <a:pt x="76140" y="37902"/>
                  </a:lnTo>
                  <a:lnTo>
                    <a:pt x="76353" y="36566"/>
                  </a:lnTo>
                  <a:lnTo>
                    <a:pt x="76532" y="35827"/>
                  </a:lnTo>
                  <a:lnTo>
                    <a:pt x="76674" y="35124"/>
                  </a:lnTo>
                  <a:lnTo>
                    <a:pt x="76781" y="34808"/>
                  </a:lnTo>
                  <a:lnTo>
                    <a:pt x="76888" y="34526"/>
                  </a:lnTo>
                  <a:lnTo>
                    <a:pt x="76995" y="34315"/>
                  </a:lnTo>
                  <a:lnTo>
                    <a:pt x="77102" y="34175"/>
                  </a:lnTo>
                  <a:lnTo>
                    <a:pt x="77494" y="33718"/>
                  </a:lnTo>
                  <a:lnTo>
                    <a:pt x="77957" y="33261"/>
                  </a:lnTo>
                  <a:lnTo>
                    <a:pt x="78135" y="32979"/>
                  </a:lnTo>
                  <a:lnTo>
                    <a:pt x="78277" y="32768"/>
                  </a:lnTo>
                  <a:lnTo>
                    <a:pt x="78313" y="32628"/>
                  </a:lnTo>
                  <a:lnTo>
                    <a:pt x="78349" y="32522"/>
                  </a:lnTo>
                  <a:lnTo>
                    <a:pt x="78349" y="32417"/>
                  </a:lnTo>
                  <a:lnTo>
                    <a:pt x="78349" y="32276"/>
                  </a:lnTo>
                  <a:lnTo>
                    <a:pt x="78313" y="32030"/>
                  </a:lnTo>
                  <a:lnTo>
                    <a:pt x="78313" y="31749"/>
                  </a:lnTo>
                  <a:lnTo>
                    <a:pt x="78349" y="31397"/>
                  </a:lnTo>
                  <a:lnTo>
                    <a:pt x="78456" y="31116"/>
                  </a:lnTo>
                  <a:lnTo>
                    <a:pt x="78527" y="30835"/>
                  </a:lnTo>
                  <a:lnTo>
                    <a:pt x="78669" y="30588"/>
                  </a:lnTo>
                  <a:lnTo>
                    <a:pt x="78705" y="30518"/>
                  </a:lnTo>
                  <a:lnTo>
                    <a:pt x="78776" y="30448"/>
                  </a:lnTo>
                  <a:lnTo>
                    <a:pt x="78847" y="30377"/>
                  </a:lnTo>
                  <a:lnTo>
                    <a:pt x="78919" y="30377"/>
                  </a:lnTo>
                  <a:lnTo>
                    <a:pt x="79061" y="30307"/>
                  </a:lnTo>
                  <a:lnTo>
                    <a:pt x="79311" y="30131"/>
                  </a:lnTo>
                  <a:lnTo>
                    <a:pt x="79524" y="29885"/>
                  </a:lnTo>
                  <a:lnTo>
                    <a:pt x="79774" y="29639"/>
                  </a:lnTo>
                  <a:lnTo>
                    <a:pt x="80059" y="29428"/>
                  </a:lnTo>
                  <a:lnTo>
                    <a:pt x="80308" y="29323"/>
                  </a:lnTo>
                  <a:lnTo>
                    <a:pt x="80415" y="29288"/>
                  </a:lnTo>
                  <a:lnTo>
                    <a:pt x="80522" y="29288"/>
                  </a:lnTo>
                  <a:lnTo>
                    <a:pt x="80593" y="29323"/>
                  </a:lnTo>
                  <a:lnTo>
                    <a:pt x="80700" y="29393"/>
                  </a:lnTo>
                  <a:lnTo>
                    <a:pt x="80843" y="29534"/>
                  </a:lnTo>
                  <a:lnTo>
                    <a:pt x="80914" y="29604"/>
                  </a:lnTo>
                  <a:lnTo>
                    <a:pt x="80985" y="29569"/>
                  </a:lnTo>
                  <a:lnTo>
                    <a:pt x="81057" y="29498"/>
                  </a:lnTo>
                  <a:lnTo>
                    <a:pt x="81092" y="29393"/>
                  </a:lnTo>
                  <a:lnTo>
                    <a:pt x="81163" y="29252"/>
                  </a:lnTo>
                  <a:lnTo>
                    <a:pt x="81235" y="29112"/>
                  </a:lnTo>
                  <a:lnTo>
                    <a:pt x="81342" y="29006"/>
                  </a:lnTo>
                  <a:lnTo>
                    <a:pt x="81520" y="28866"/>
                  </a:lnTo>
                  <a:lnTo>
                    <a:pt x="81840" y="28619"/>
                  </a:lnTo>
                  <a:lnTo>
                    <a:pt x="82197" y="28268"/>
                  </a:lnTo>
                  <a:lnTo>
                    <a:pt x="82553" y="27881"/>
                  </a:lnTo>
                  <a:lnTo>
                    <a:pt x="82874" y="27459"/>
                  </a:lnTo>
                  <a:lnTo>
                    <a:pt x="83159" y="27072"/>
                  </a:lnTo>
                  <a:lnTo>
                    <a:pt x="83230" y="26932"/>
                  </a:lnTo>
                  <a:lnTo>
                    <a:pt x="83301" y="26721"/>
                  </a:lnTo>
                  <a:lnTo>
                    <a:pt x="83301" y="26615"/>
                  </a:lnTo>
                  <a:lnTo>
                    <a:pt x="83266" y="26510"/>
                  </a:lnTo>
                  <a:lnTo>
                    <a:pt x="83016" y="26193"/>
                  </a:lnTo>
                  <a:lnTo>
                    <a:pt x="82909" y="25842"/>
                  </a:lnTo>
                  <a:lnTo>
                    <a:pt x="82838" y="25631"/>
                  </a:lnTo>
                  <a:lnTo>
                    <a:pt x="82838" y="25561"/>
                  </a:lnTo>
                  <a:lnTo>
                    <a:pt x="82945" y="25701"/>
                  </a:lnTo>
                  <a:lnTo>
                    <a:pt x="83301" y="26053"/>
                  </a:lnTo>
                  <a:lnTo>
                    <a:pt x="83479" y="26264"/>
                  </a:lnTo>
                  <a:lnTo>
                    <a:pt x="83693" y="26404"/>
                  </a:lnTo>
                  <a:lnTo>
                    <a:pt x="83800" y="26440"/>
                  </a:lnTo>
                  <a:lnTo>
                    <a:pt x="83978" y="26475"/>
                  </a:lnTo>
                  <a:lnTo>
                    <a:pt x="84085" y="26510"/>
                  </a:lnTo>
                  <a:lnTo>
                    <a:pt x="84192" y="26510"/>
                  </a:lnTo>
                  <a:lnTo>
                    <a:pt x="84584" y="26369"/>
                  </a:lnTo>
                  <a:lnTo>
                    <a:pt x="85190" y="26088"/>
                  </a:lnTo>
                  <a:lnTo>
                    <a:pt x="85938" y="25701"/>
                  </a:lnTo>
                  <a:lnTo>
                    <a:pt x="86757" y="25244"/>
                  </a:lnTo>
                  <a:lnTo>
                    <a:pt x="88182" y="24471"/>
                  </a:lnTo>
                  <a:lnTo>
                    <a:pt x="88824" y="24119"/>
                  </a:lnTo>
                  <a:lnTo>
                    <a:pt x="88539" y="23978"/>
                  </a:lnTo>
                  <a:lnTo>
                    <a:pt x="88004" y="23662"/>
                  </a:lnTo>
                  <a:lnTo>
                    <a:pt x="87612" y="23521"/>
                  </a:lnTo>
                  <a:lnTo>
                    <a:pt x="87292" y="23381"/>
                  </a:lnTo>
                  <a:lnTo>
                    <a:pt x="87114" y="23346"/>
                  </a:lnTo>
                  <a:lnTo>
                    <a:pt x="86935" y="23310"/>
                  </a:lnTo>
                  <a:lnTo>
                    <a:pt x="86793" y="23310"/>
                  </a:lnTo>
                  <a:lnTo>
                    <a:pt x="86650" y="23346"/>
                  </a:lnTo>
                  <a:lnTo>
                    <a:pt x="86437" y="23381"/>
                  </a:lnTo>
                  <a:lnTo>
                    <a:pt x="86223" y="23346"/>
                  </a:lnTo>
                  <a:lnTo>
                    <a:pt x="86080" y="23240"/>
                  </a:lnTo>
                  <a:lnTo>
                    <a:pt x="85973" y="23135"/>
                  </a:lnTo>
                  <a:lnTo>
                    <a:pt x="85902" y="22994"/>
                  </a:lnTo>
                  <a:lnTo>
                    <a:pt x="85866" y="22888"/>
                  </a:lnTo>
                  <a:lnTo>
                    <a:pt x="85902" y="22783"/>
                  </a:lnTo>
                  <a:lnTo>
                    <a:pt x="85973" y="22713"/>
                  </a:lnTo>
                  <a:lnTo>
                    <a:pt x="86223" y="22572"/>
                  </a:lnTo>
                  <a:lnTo>
                    <a:pt x="86579" y="22502"/>
                  </a:lnTo>
                  <a:lnTo>
                    <a:pt x="86722" y="22431"/>
                  </a:lnTo>
                  <a:lnTo>
                    <a:pt x="86828" y="22361"/>
                  </a:lnTo>
                  <a:lnTo>
                    <a:pt x="86828" y="22326"/>
                  </a:lnTo>
                  <a:lnTo>
                    <a:pt x="86828" y="22291"/>
                  </a:lnTo>
                  <a:lnTo>
                    <a:pt x="86793" y="22220"/>
                  </a:lnTo>
                  <a:lnTo>
                    <a:pt x="86757" y="22185"/>
                  </a:lnTo>
                  <a:lnTo>
                    <a:pt x="86650" y="22080"/>
                  </a:lnTo>
                  <a:lnTo>
                    <a:pt x="86579" y="21974"/>
                  </a:lnTo>
                  <a:lnTo>
                    <a:pt x="86508" y="21834"/>
                  </a:lnTo>
                  <a:lnTo>
                    <a:pt x="86472" y="21728"/>
                  </a:lnTo>
                  <a:lnTo>
                    <a:pt x="86472" y="21623"/>
                  </a:lnTo>
                  <a:lnTo>
                    <a:pt x="86508" y="21552"/>
                  </a:lnTo>
                  <a:lnTo>
                    <a:pt x="86579" y="21517"/>
                  </a:lnTo>
                  <a:lnTo>
                    <a:pt x="86722" y="21552"/>
                  </a:lnTo>
                  <a:lnTo>
                    <a:pt x="86864" y="21658"/>
                  </a:lnTo>
                  <a:lnTo>
                    <a:pt x="87078" y="21834"/>
                  </a:lnTo>
                  <a:lnTo>
                    <a:pt x="87220" y="22045"/>
                  </a:lnTo>
                  <a:lnTo>
                    <a:pt x="87399" y="22326"/>
                  </a:lnTo>
                  <a:lnTo>
                    <a:pt x="87612" y="22713"/>
                  </a:lnTo>
                  <a:lnTo>
                    <a:pt x="87719" y="22888"/>
                  </a:lnTo>
                  <a:lnTo>
                    <a:pt x="87790" y="22994"/>
                  </a:lnTo>
                  <a:lnTo>
                    <a:pt x="88040" y="23310"/>
                  </a:lnTo>
                  <a:lnTo>
                    <a:pt x="88182" y="23416"/>
                  </a:lnTo>
                  <a:lnTo>
                    <a:pt x="88325" y="23521"/>
                  </a:lnTo>
                  <a:lnTo>
                    <a:pt x="88432" y="23556"/>
                  </a:lnTo>
                  <a:lnTo>
                    <a:pt x="88610" y="23556"/>
                  </a:lnTo>
                  <a:lnTo>
                    <a:pt x="88752" y="23486"/>
                  </a:lnTo>
                  <a:lnTo>
                    <a:pt x="88895" y="23381"/>
                  </a:lnTo>
                  <a:lnTo>
                    <a:pt x="89073" y="23240"/>
                  </a:lnTo>
                  <a:lnTo>
                    <a:pt x="89216" y="23064"/>
                  </a:lnTo>
                  <a:lnTo>
                    <a:pt x="89323" y="22853"/>
                  </a:lnTo>
                  <a:lnTo>
                    <a:pt x="89394" y="22677"/>
                  </a:lnTo>
                  <a:lnTo>
                    <a:pt x="89429" y="22607"/>
                  </a:lnTo>
                  <a:lnTo>
                    <a:pt x="89394" y="22502"/>
                  </a:lnTo>
                  <a:lnTo>
                    <a:pt x="89323" y="22396"/>
                  </a:lnTo>
                  <a:lnTo>
                    <a:pt x="89287" y="22326"/>
                  </a:lnTo>
                  <a:lnTo>
                    <a:pt x="88931" y="21834"/>
                  </a:lnTo>
                  <a:lnTo>
                    <a:pt x="88467" y="21271"/>
                  </a:lnTo>
                  <a:lnTo>
                    <a:pt x="88040" y="20779"/>
                  </a:lnTo>
                  <a:lnTo>
                    <a:pt x="87648" y="20357"/>
                  </a:lnTo>
                  <a:lnTo>
                    <a:pt x="87256" y="20005"/>
                  </a:lnTo>
                  <a:lnTo>
                    <a:pt x="86722" y="19548"/>
                  </a:lnTo>
                  <a:lnTo>
                    <a:pt x="86294" y="19162"/>
                  </a:lnTo>
                  <a:lnTo>
                    <a:pt x="86080" y="19021"/>
                  </a:lnTo>
                  <a:lnTo>
                    <a:pt x="86223" y="19021"/>
                  </a:lnTo>
                  <a:lnTo>
                    <a:pt x="86650" y="19021"/>
                  </a:lnTo>
                  <a:lnTo>
                    <a:pt x="86864" y="19021"/>
                  </a:lnTo>
                  <a:lnTo>
                    <a:pt x="87114" y="19056"/>
                  </a:lnTo>
                  <a:lnTo>
                    <a:pt x="87256" y="19091"/>
                  </a:lnTo>
                  <a:lnTo>
                    <a:pt x="87363" y="19232"/>
                  </a:lnTo>
                  <a:lnTo>
                    <a:pt x="87434" y="19267"/>
                  </a:lnTo>
                  <a:lnTo>
                    <a:pt x="87505" y="19267"/>
                  </a:lnTo>
                  <a:lnTo>
                    <a:pt x="87541" y="19232"/>
                  </a:lnTo>
                  <a:lnTo>
                    <a:pt x="87577" y="19126"/>
                  </a:lnTo>
                  <a:lnTo>
                    <a:pt x="87612" y="18915"/>
                  </a:lnTo>
                  <a:lnTo>
                    <a:pt x="87612" y="18845"/>
                  </a:lnTo>
                  <a:lnTo>
                    <a:pt x="87612" y="18740"/>
                  </a:lnTo>
                  <a:lnTo>
                    <a:pt x="87577" y="18493"/>
                  </a:lnTo>
                  <a:lnTo>
                    <a:pt x="87612" y="18353"/>
                  </a:lnTo>
                  <a:lnTo>
                    <a:pt x="87648" y="18283"/>
                  </a:lnTo>
                  <a:lnTo>
                    <a:pt x="87719" y="18283"/>
                  </a:lnTo>
                  <a:lnTo>
                    <a:pt x="87790" y="18353"/>
                  </a:lnTo>
                  <a:lnTo>
                    <a:pt x="87969" y="18529"/>
                  </a:lnTo>
                  <a:lnTo>
                    <a:pt x="88147" y="18599"/>
                  </a:lnTo>
                  <a:lnTo>
                    <a:pt x="88325" y="18634"/>
                  </a:lnTo>
                  <a:lnTo>
                    <a:pt x="88503" y="18669"/>
                  </a:lnTo>
                  <a:lnTo>
                    <a:pt x="88824" y="18669"/>
                  </a:lnTo>
                  <a:lnTo>
                    <a:pt x="88966" y="18669"/>
                  </a:lnTo>
                  <a:lnTo>
                    <a:pt x="88788" y="18283"/>
                  </a:lnTo>
                  <a:lnTo>
                    <a:pt x="88610" y="17931"/>
                  </a:lnTo>
                  <a:lnTo>
                    <a:pt x="88361" y="17790"/>
                  </a:lnTo>
                  <a:lnTo>
                    <a:pt x="87969" y="17474"/>
                  </a:lnTo>
                  <a:lnTo>
                    <a:pt x="87755" y="17333"/>
                  </a:lnTo>
                  <a:lnTo>
                    <a:pt x="87612" y="17193"/>
                  </a:lnTo>
                  <a:lnTo>
                    <a:pt x="87577" y="17157"/>
                  </a:lnTo>
                  <a:lnTo>
                    <a:pt x="87577" y="17087"/>
                  </a:lnTo>
                  <a:lnTo>
                    <a:pt x="87577" y="17052"/>
                  </a:lnTo>
                  <a:lnTo>
                    <a:pt x="87612" y="17017"/>
                  </a:lnTo>
                  <a:lnTo>
                    <a:pt x="87969" y="16946"/>
                  </a:lnTo>
                  <a:lnTo>
                    <a:pt x="88361" y="16841"/>
                  </a:lnTo>
                  <a:lnTo>
                    <a:pt x="88788" y="16806"/>
                  </a:lnTo>
                  <a:lnTo>
                    <a:pt x="88966" y="16806"/>
                  </a:lnTo>
                  <a:lnTo>
                    <a:pt x="88966" y="16736"/>
                  </a:lnTo>
                  <a:lnTo>
                    <a:pt x="88788" y="16525"/>
                  </a:lnTo>
                  <a:lnTo>
                    <a:pt x="88467" y="16243"/>
                  </a:lnTo>
                  <a:lnTo>
                    <a:pt x="88182" y="15927"/>
                  </a:lnTo>
                  <a:lnTo>
                    <a:pt x="87790" y="15610"/>
                  </a:lnTo>
                  <a:lnTo>
                    <a:pt x="87470" y="15188"/>
                  </a:lnTo>
                  <a:lnTo>
                    <a:pt x="87327" y="15013"/>
                  </a:lnTo>
                  <a:lnTo>
                    <a:pt x="87256" y="14872"/>
                  </a:lnTo>
                  <a:lnTo>
                    <a:pt x="87220" y="14837"/>
                  </a:lnTo>
                  <a:lnTo>
                    <a:pt x="87220" y="14802"/>
                  </a:lnTo>
                  <a:lnTo>
                    <a:pt x="87220" y="14802"/>
                  </a:lnTo>
                  <a:lnTo>
                    <a:pt x="87256" y="14802"/>
                  </a:lnTo>
                  <a:lnTo>
                    <a:pt x="87577" y="15013"/>
                  </a:lnTo>
                  <a:lnTo>
                    <a:pt x="88076" y="15294"/>
                  </a:lnTo>
                  <a:lnTo>
                    <a:pt x="88325" y="15470"/>
                  </a:lnTo>
                  <a:lnTo>
                    <a:pt x="88503" y="15540"/>
                  </a:lnTo>
                  <a:lnTo>
                    <a:pt x="88610" y="15575"/>
                  </a:lnTo>
                  <a:lnTo>
                    <a:pt x="88681" y="15575"/>
                  </a:lnTo>
                  <a:lnTo>
                    <a:pt x="88717" y="15575"/>
                  </a:lnTo>
                  <a:lnTo>
                    <a:pt x="88717" y="15540"/>
                  </a:lnTo>
                  <a:lnTo>
                    <a:pt x="88432" y="15153"/>
                  </a:lnTo>
                  <a:lnTo>
                    <a:pt x="87969" y="14520"/>
                  </a:lnTo>
                  <a:lnTo>
                    <a:pt x="87434" y="13993"/>
                  </a:lnTo>
                  <a:lnTo>
                    <a:pt x="87185" y="13677"/>
                  </a:lnTo>
                  <a:lnTo>
                    <a:pt x="86935" y="13606"/>
                  </a:lnTo>
                  <a:lnTo>
                    <a:pt x="86686" y="13466"/>
                  </a:lnTo>
                  <a:lnTo>
                    <a:pt x="86579" y="13360"/>
                  </a:lnTo>
                  <a:lnTo>
                    <a:pt x="86472" y="13290"/>
                  </a:lnTo>
                  <a:lnTo>
                    <a:pt x="86437" y="13184"/>
                  </a:lnTo>
                  <a:lnTo>
                    <a:pt x="86472" y="13044"/>
                  </a:lnTo>
                  <a:lnTo>
                    <a:pt x="86543" y="12903"/>
                  </a:lnTo>
                  <a:lnTo>
                    <a:pt x="86650" y="12798"/>
                  </a:lnTo>
                  <a:lnTo>
                    <a:pt x="86757" y="12692"/>
                  </a:lnTo>
                  <a:lnTo>
                    <a:pt x="86864" y="12622"/>
                  </a:lnTo>
                  <a:lnTo>
                    <a:pt x="87007" y="12552"/>
                  </a:lnTo>
                  <a:lnTo>
                    <a:pt x="87185" y="12552"/>
                  </a:lnTo>
                  <a:lnTo>
                    <a:pt x="87292" y="12552"/>
                  </a:lnTo>
                  <a:lnTo>
                    <a:pt x="87434" y="12622"/>
                  </a:lnTo>
                  <a:lnTo>
                    <a:pt x="88111" y="13184"/>
                  </a:lnTo>
                  <a:lnTo>
                    <a:pt x="88432" y="13395"/>
                  </a:lnTo>
                  <a:lnTo>
                    <a:pt x="88396" y="13184"/>
                  </a:lnTo>
                  <a:lnTo>
                    <a:pt x="88289" y="12727"/>
                  </a:lnTo>
                  <a:lnTo>
                    <a:pt x="88147" y="12305"/>
                  </a:lnTo>
                  <a:lnTo>
                    <a:pt x="88076" y="12094"/>
                  </a:lnTo>
                  <a:lnTo>
                    <a:pt x="87897" y="12059"/>
                  </a:lnTo>
                  <a:lnTo>
                    <a:pt x="87648" y="12059"/>
                  </a:lnTo>
                  <a:lnTo>
                    <a:pt x="87470" y="12024"/>
                  </a:lnTo>
                  <a:lnTo>
                    <a:pt x="87220" y="11954"/>
                  </a:lnTo>
                  <a:lnTo>
                    <a:pt x="87078" y="11919"/>
                  </a:lnTo>
                  <a:lnTo>
                    <a:pt x="86935" y="11848"/>
                  </a:lnTo>
                  <a:lnTo>
                    <a:pt x="86864" y="11778"/>
                  </a:lnTo>
                  <a:lnTo>
                    <a:pt x="86864" y="11743"/>
                  </a:lnTo>
                  <a:lnTo>
                    <a:pt x="86935" y="11602"/>
                  </a:lnTo>
                  <a:lnTo>
                    <a:pt x="87078" y="11426"/>
                  </a:lnTo>
                  <a:lnTo>
                    <a:pt x="87149" y="11321"/>
                  </a:lnTo>
                  <a:lnTo>
                    <a:pt x="87149" y="11215"/>
                  </a:lnTo>
                  <a:lnTo>
                    <a:pt x="86864" y="11180"/>
                  </a:lnTo>
                  <a:lnTo>
                    <a:pt x="86508" y="11215"/>
                  </a:lnTo>
                  <a:lnTo>
                    <a:pt x="86365" y="11215"/>
                  </a:lnTo>
                  <a:lnTo>
                    <a:pt x="86187" y="11145"/>
                  </a:lnTo>
                  <a:lnTo>
                    <a:pt x="86116" y="11110"/>
                  </a:lnTo>
                  <a:lnTo>
                    <a:pt x="86045" y="11075"/>
                  </a:lnTo>
                  <a:lnTo>
                    <a:pt x="85973" y="11004"/>
                  </a:lnTo>
                  <a:lnTo>
                    <a:pt x="85938" y="10934"/>
                  </a:lnTo>
                  <a:lnTo>
                    <a:pt x="85902" y="10758"/>
                  </a:lnTo>
                  <a:lnTo>
                    <a:pt x="85866" y="10583"/>
                  </a:lnTo>
                  <a:lnTo>
                    <a:pt x="85866" y="10547"/>
                  </a:lnTo>
                  <a:lnTo>
                    <a:pt x="85866" y="10512"/>
                  </a:lnTo>
                  <a:lnTo>
                    <a:pt x="85902" y="10442"/>
                  </a:lnTo>
                  <a:lnTo>
                    <a:pt x="85973" y="10442"/>
                  </a:lnTo>
                  <a:lnTo>
                    <a:pt x="86116" y="10407"/>
                  </a:lnTo>
                  <a:lnTo>
                    <a:pt x="86294" y="10407"/>
                  </a:lnTo>
                  <a:lnTo>
                    <a:pt x="86330" y="10372"/>
                  </a:lnTo>
                  <a:lnTo>
                    <a:pt x="86330" y="10301"/>
                  </a:lnTo>
                  <a:lnTo>
                    <a:pt x="86294" y="10231"/>
                  </a:lnTo>
                  <a:lnTo>
                    <a:pt x="86152" y="10090"/>
                  </a:lnTo>
                  <a:lnTo>
                    <a:pt x="85902" y="9774"/>
                  </a:lnTo>
                  <a:lnTo>
                    <a:pt x="85724" y="9563"/>
                  </a:lnTo>
                  <a:lnTo>
                    <a:pt x="85688" y="9493"/>
                  </a:lnTo>
                  <a:lnTo>
                    <a:pt x="85653" y="9422"/>
                  </a:lnTo>
                  <a:lnTo>
                    <a:pt x="85617" y="9387"/>
                  </a:lnTo>
                  <a:lnTo>
                    <a:pt x="85653" y="9352"/>
                  </a:lnTo>
                  <a:lnTo>
                    <a:pt x="86080" y="9211"/>
                  </a:lnTo>
                  <a:lnTo>
                    <a:pt x="86437" y="9071"/>
                  </a:lnTo>
                  <a:lnTo>
                    <a:pt x="86116" y="8649"/>
                  </a:lnTo>
                  <a:lnTo>
                    <a:pt x="85866" y="8262"/>
                  </a:lnTo>
                  <a:lnTo>
                    <a:pt x="86116" y="8157"/>
                  </a:lnTo>
                  <a:lnTo>
                    <a:pt x="86365" y="8016"/>
                  </a:lnTo>
                  <a:lnTo>
                    <a:pt x="86080" y="7875"/>
                  </a:lnTo>
                  <a:lnTo>
                    <a:pt x="85866" y="7770"/>
                  </a:lnTo>
                  <a:lnTo>
                    <a:pt x="85902" y="7805"/>
                  </a:lnTo>
                  <a:lnTo>
                    <a:pt x="85938" y="7910"/>
                  </a:lnTo>
                  <a:lnTo>
                    <a:pt x="85938" y="7946"/>
                  </a:lnTo>
                  <a:lnTo>
                    <a:pt x="85902" y="7946"/>
                  </a:lnTo>
                  <a:lnTo>
                    <a:pt x="85831" y="7946"/>
                  </a:lnTo>
                  <a:lnTo>
                    <a:pt x="85724" y="7910"/>
                  </a:lnTo>
                  <a:lnTo>
                    <a:pt x="85510" y="7840"/>
                  </a:lnTo>
                  <a:lnTo>
                    <a:pt x="85332" y="7805"/>
                  </a:lnTo>
                  <a:lnTo>
                    <a:pt x="85261" y="7735"/>
                  </a:lnTo>
                  <a:lnTo>
                    <a:pt x="85225" y="7629"/>
                  </a:lnTo>
                  <a:lnTo>
                    <a:pt x="85225" y="7489"/>
                  </a:lnTo>
                  <a:lnTo>
                    <a:pt x="85225" y="7418"/>
                  </a:lnTo>
                  <a:lnTo>
                    <a:pt x="85296" y="7348"/>
                  </a:lnTo>
                  <a:lnTo>
                    <a:pt x="85368" y="7278"/>
                  </a:lnTo>
                  <a:lnTo>
                    <a:pt x="85617" y="7383"/>
                  </a:lnTo>
                  <a:lnTo>
                    <a:pt x="85938" y="7629"/>
                  </a:lnTo>
                  <a:lnTo>
                    <a:pt x="86116" y="7735"/>
                  </a:lnTo>
                  <a:lnTo>
                    <a:pt x="86330" y="7805"/>
                  </a:lnTo>
                  <a:lnTo>
                    <a:pt x="86437" y="7840"/>
                  </a:lnTo>
                  <a:lnTo>
                    <a:pt x="86543" y="7805"/>
                  </a:lnTo>
                  <a:lnTo>
                    <a:pt x="86686" y="7699"/>
                  </a:lnTo>
                  <a:lnTo>
                    <a:pt x="86793" y="7664"/>
                  </a:lnTo>
                  <a:lnTo>
                    <a:pt x="86793" y="7629"/>
                  </a:lnTo>
                  <a:lnTo>
                    <a:pt x="86793" y="7559"/>
                  </a:lnTo>
                  <a:lnTo>
                    <a:pt x="86757" y="7524"/>
                  </a:lnTo>
                  <a:lnTo>
                    <a:pt x="86686" y="7489"/>
                  </a:lnTo>
                  <a:lnTo>
                    <a:pt x="86543" y="7383"/>
                  </a:lnTo>
                  <a:lnTo>
                    <a:pt x="86401" y="7278"/>
                  </a:lnTo>
                  <a:lnTo>
                    <a:pt x="86152" y="7207"/>
                  </a:lnTo>
                  <a:lnTo>
                    <a:pt x="85831" y="7102"/>
                  </a:lnTo>
                  <a:lnTo>
                    <a:pt x="85403" y="6961"/>
                  </a:lnTo>
                  <a:lnTo>
                    <a:pt x="85118" y="6785"/>
                  </a:lnTo>
                  <a:lnTo>
                    <a:pt x="85011" y="6750"/>
                  </a:lnTo>
                  <a:lnTo>
                    <a:pt x="84940" y="6715"/>
                  </a:lnTo>
                  <a:lnTo>
                    <a:pt x="84869" y="6715"/>
                  </a:lnTo>
                  <a:lnTo>
                    <a:pt x="84798" y="6715"/>
                  </a:lnTo>
                  <a:lnTo>
                    <a:pt x="84584" y="6750"/>
                  </a:lnTo>
                  <a:lnTo>
                    <a:pt x="84406" y="6715"/>
                  </a:lnTo>
                  <a:lnTo>
                    <a:pt x="84299" y="6680"/>
                  </a:lnTo>
                  <a:lnTo>
                    <a:pt x="84299" y="6645"/>
                  </a:lnTo>
                  <a:lnTo>
                    <a:pt x="84370" y="6610"/>
                  </a:lnTo>
                  <a:lnTo>
                    <a:pt x="84477" y="6539"/>
                  </a:lnTo>
                  <a:lnTo>
                    <a:pt x="84584" y="6539"/>
                  </a:lnTo>
                  <a:lnTo>
                    <a:pt x="84762" y="6574"/>
                  </a:lnTo>
                  <a:lnTo>
                    <a:pt x="84940" y="6645"/>
                  </a:lnTo>
                  <a:lnTo>
                    <a:pt x="85154" y="6750"/>
                  </a:lnTo>
                  <a:lnTo>
                    <a:pt x="85403" y="6891"/>
                  </a:lnTo>
                  <a:lnTo>
                    <a:pt x="85653" y="6891"/>
                  </a:lnTo>
                  <a:lnTo>
                    <a:pt x="85866" y="6926"/>
                  </a:lnTo>
                  <a:lnTo>
                    <a:pt x="86152" y="6996"/>
                  </a:lnTo>
                  <a:lnTo>
                    <a:pt x="86401" y="7102"/>
                  </a:lnTo>
                  <a:lnTo>
                    <a:pt x="86472" y="7137"/>
                  </a:lnTo>
                  <a:lnTo>
                    <a:pt x="86508" y="7137"/>
                  </a:lnTo>
                  <a:lnTo>
                    <a:pt x="86615" y="7172"/>
                  </a:lnTo>
                  <a:lnTo>
                    <a:pt x="86722" y="7172"/>
                  </a:lnTo>
                  <a:lnTo>
                    <a:pt x="86828" y="7102"/>
                  </a:lnTo>
                  <a:lnTo>
                    <a:pt x="87007" y="7031"/>
                  </a:lnTo>
                  <a:lnTo>
                    <a:pt x="87256" y="6996"/>
                  </a:lnTo>
                  <a:lnTo>
                    <a:pt x="87363" y="6996"/>
                  </a:lnTo>
                  <a:lnTo>
                    <a:pt x="87434" y="6961"/>
                  </a:lnTo>
                  <a:lnTo>
                    <a:pt x="87434" y="6926"/>
                  </a:lnTo>
                  <a:lnTo>
                    <a:pt x="87363" y="6891"/>
                  </a:lnTo>
                  <a:lnTo>
                    <a:pt x="86935" y="6610"/>
                  </a:lnTo>
                  <a:lnTo>
                    <a:pt x="86294" y="6223"/>
                  </a:lnTo>
                  <a:lnTo>
                    <a:pt x="85546" y="5801"/>
                  </a:lnTo>
                  <a:lnTo>
                    <a:pt x="84940" y="5590"/>
                  </a:lnTo>
                  <a:lnTo>
                    <a:pt x="84798" y="5555"/>
                  </a:lnTo>
                  <a:lnTo>
                    <a:pt x="84762" y="5590"/>
                  </a:lnTo>
                  <a:lnTo>
                    <a:pt x="84726" y="5625"/>
                  </a:lnTo>
                  <a:lnTo>
                    <a:pt x="84762" y="5695"/>
                  </a:lnTo>
                  <a:lnTo>
                    <a:pt x="84798" y="5731"/>
                  </a:lnTo>
                  <a:lnTo>
                    <a:pt x="84798" y="5766"/>
                  </a:lnTo>
                  <a:lnTo>
                    <a:pt x="84726" y="5766"/>
                  </a:lnTo>
                  <a:lnTo>
                    <a:pt x="84548" y="5660"/>
                  </a:lnTo>
                  <a:lnTo>
                    <a:pt x="84121" y="5449"/>
                  </a:lnTo>
                  <a:lnTo>
                    <a:pt x="84085" y="5449"/>
                  </a:lnTo>
                  <a:lnTo>
                    <a:pt x="84192" y="5520"/>
                  </a:lnTo>
                  <a:lnTo>
                    <a:pt x="84477" y="5660"/>
                  </a:lnTo>
                  <a:lnTo>
                    <a:pt x="84655" y="5766"/>
                  </a:lnTo>
                  <a:lnTo>
                    <a:pt x="84655" y="5766"/>
                  </a:lnTo>
                  <a:lnTo>
                    <a:pt x="84370" y="5731"/>
                  </a:lnTo>
                  <a:lnTo>
                    <a:pt x="84014" y="5590"/>
                  </a:lnTo>
                  <a:lnTo>
                    <a:pt x="83764" y="5414"/>
                  </a:lnTo>
                  <a:lnTo>
                    <a:pt x="83586" y="5273"/>
                  </a:lnTo>
                  <a:lnTo>
                    <a:pt x="83551" y="5238"/>
                  </a:lnTo>
                  <a:lnTo>
                    <a:pt x="83479" y="5203"/>
                  </a:lnTo>
                  <a:lnTo>
                    <a:pt x="83444" y="5203"/>
                  </a:lnTo>
                  <a:lnTo>
                    <a:pt x="83444" y="5238"/>
                  </a:lnTo>
                  <a:lnTo>
                    <a:pt x="83159" y="5379"/>
                  </a:lnTo>
                  <a:lnTo>
                    <a:pt x="82980" y="5484"/>
                  </a:lnTo>
                  <a:lnTo>
                    <a:pt x="83016" y="5766"/>
                  </a:lnTo>
                  <a:lnTo>
                    <a:pt x="83016" y="5977"/>
                  </a:lnTo>
                  <a:lnTo>
                    <a:pt x="82802" y="6012"/>
                  </a:lnTo>
                  <a:lnTo>
                    <a:pt x="82517" y="5977"/>
                  </a:lnTo>
                  <a:lnTo>
                    <a:pt x="82410" y="5941"/>
                  </a:lnTo>
                  <a:lnTo>
                    <a:pt x="82304" y="5871"/>
                  </a:lnTo>
                  <a:lnTo>
                    <a:pt x="82268" y="5871"/>
                  </a:lnTo>
                  <a:lnTo>
                    <a:pt x="82268" y="5836"/>
                  </a:lnTo>
                  <a:lnTo>
                    <a:pt x="82268" y="5801"/>
                  </a:lnTo>
                  <a:lnTo>
                    <a:pt x="82304" y="5801"/>
                  </a:lnTo>
                  <a:lnTo>
                    <a:pt x="82482" y="5731"/>
                  </a:lnTo>
                  <a:lnTo>
                    <a:pt x="82589" y="5660"/>
                  </a:lnTo>
                  <a:lnTo>
                    <a:pt x="82660" y="5590"/>
                  </a:lnTo>
                  <a:lnTo>
                    <a:pt x="82660" y="5484"/>
                  </a:lnTo>
                  <a:lnTo>
                    <a:pt x="82695" y="5238"/>
                  </a:lnTo>
                  <a:lnTo>
                    <a:pt x="82660" y="5027"/>
                  </a:lnTo>
                  <a:lnTo>
                    <a:pt x="82517" y="4852"/>
                  </a:lnTo>
                  <a:lnTo>
                    <a:pt x="82268" y="4641"/>
                  </a:lnTo>
                  <a:lnTo>
                    <a:pt x="82019" y="4430"/>
                  </a:lnTo>
                  <a:lnTo>
                    <a:pt x="81840" y="4359"/>
                  </a:lnTo>
                  <a:lnTo>
                    <a:pt x="81591" y="4324"/>
                  </a:lnTo>
                  <a:lnTo>
                    <a:pt x="81342" y="4289"/>
                  </a:lnTo>
                  <a:lnTo>
                    <a:pt x="81270" y="4289"/>
                  </a:lnTo>
                  <a:lnTo>
                    <a:pt x="81199" y="4289"/>
                  </a:lnTo>
                  <a:lnTo>
                    <a:pt x="81163" y="4289"/>
                  </a:lnTo>
                  <a:lnTo>
                    <a:pt x="81163" y="4324"/>
                  </a:lnTo>
                  <a:lnTo>
                    <a:pt x="81199" y="4394"/>
                  </a:lnTo>
                  <a:lnTo>
                    <a:pt x="81163" y="4430"/>
                  </a:lnTo>
                  <a:lnTo>
                    <a:pt x="81128" y="4430"/>
                  </a:lnTo>
                  <a:lnTo>
                    <a:pt x="81057" y="4465"/>
                  </a:lnTo>
                  <a:lnTo>
                    <a:pt x="80914" y="4500"/>
                  </a:lnTo>
                  <a:lnTo>
                    <a:pt x="80700" y="4500"/>
                  </a:lnTo>
                  <a:lnTo>
                    <a:pt x="80201" y="4430"/>
                  </a:lnTo>
                  <a:lnTo>
                    <a:pt x="79845" y="4394"/>
                  </a:lnTo>
                  <a:lnTo>
                    <a:pt x="80237" y="4359"/>
                  </a:lnTo>
                  <a:lnTo>
                    <a:pt x="80629" y="4359"/>
                  </a:lnTo>
                  <a:lnTo>
                    <a:pt x="80665" y="4324"/>
                  </a:lnTo>
                  <a:lnTo>
                    <a:pt x="80736" y="4324"/>
                  </a:lnTo>
                  <a:lnTo>
                    <a:pt x="80736" y="4254"/>
                  </a:lnTo>
                  <a:lnTo>
                    <a:pt x="80700" y="4219"/>
                  </a:lnTo>
                  <a:lnTo>
                    <a:pt x="80415" y="4043"/>
                  </a:lnTo>
                  <a:lnTo>
                    <a:pt x="80059" y="3902"/>
                  </a:lnTo>
                  <a:lnTo>
                    <a:pt x="79809" y="3832"/>
                  </a:lnTo>
                  <a:lnTo>
                    <a:pt x="79453" y="3726"/>
                  </a:lnTo>
                  <a:lnTo>
                    <a:pt x="79026" y="3621"/>
                  </a:lnTo>
                  <a:lnTo>
                    <a:pt x="78634" y="3551"/>
                  </a:lnTo>
                  <a:lnTo>
                    <a:pt x="78064" y="3551"/>
                  </a:lnTo>
                  <a:lnTo>
                    <a:pt x="77529" y="3515"/>
                  </a:lnTo>
                  <a:lnTo>
                    <a:pt x="77173" y="3480"/>
                  </a:lnTo>
                  <a:lnTo>
                    <a:pt x="76888" y="3445"/>
                  </a:lnTo>
                  <a:lnTo>
                    <a:pt x="76745" y="3410"/>
                  </a:lnTo>
                  <a:lnTo>
                    <a:pt x="76674" y="3375"/>
                  </a:lnTo>
                  <a:lnTo>
                    <a:pt x="76638" y="3340"/>
                  </a:lnTo>
                  <a:lnTo>
                    <a:pt x="76674" y="3305"/>
                  </a:lnTo>
                  <a:lnTo>
                    <a:pt x="76888" y="3269"/>
                  </a:lnTo>
                  <a:lnTo>
                    <a:pt x="77102" y="3234"/>
                  </a:lnTo>
                  <a:lnTo>
                    <a:pt x="77315" y="3234"/>
                  </a:lnTo>
                  <a:lnTo>
                    <a:pt x="77565" y="3269"/>
                  </a:lnTo>
                  <a:lnTo>
                    <a:pt x="77850" y="3269"/>
                  </a:lnTo>
                  <a:lnTo>
                    <a:pt x="78206" y="3340"/>
                  </a:lnTo>
                  <a:lnTo>
                    <a:pt x="78634" y="3410"/>
                  </a:lnTo>
                  <a:lnTo>
                    <a:pt x="79026" y="3480"/>
                  </a:lnTo>
                  <a:lnTo>
                    <a:pt x="79382" y="3621"/>
                  </a:lnTo>
                  <a:lnTo>
                    <a:pt x="79738" y="3726"/>
                  </a:lnTo>
                  <a:lnTo>
                    <a:pt x="80023" y="3832"/>
                  </a:lnTo>
                  <a:lnTo>
                    <a:pt x="80201" y="3867"/>
                  </a:lnTo>
                  <a:lnTo>
                    <a:pt x="80593" y="3937"/>
                  </a:lnTo>
                  <a:lnTo>
                    <a:pt x="81235" y="4043"/>
                  </a:lnTo>
                  <a:lnTo>
                    <a:pt x="81662" y="4148"/>
                  </a:lnTo>
                  <a:lnTo>
                    <a:pt x="81805" y="4148"/>
                  </a:lnTo>
                  <a:lnTo>
                    <a:pt x="81805" y="4113"/>
                  </a:lnTo>
                  <a:lnTo>
                    <a:pt x="81520" y="3973"/>
                  </a:lnTo>
                  <a:lnTo>
                    <a:pt x="81128" y="3797"/>
                  </a:lnTo>
                  <a:lnTo>
                    <a:pt x="80593" y="3586"/>
                  </a:lnTo>
                  <a:lnTo>
                    <a:pt x="80166" y="3410"/>
                  </a:lnTo>
                  <a:lnTo>
                    <a:pt x="79916" y="3340"/>
                  </a:lnTo>
                  <a:lnTo>
                    <a:pt x="79774" y="3305"/>
                  </a:lnTo>
                  <a:lnTo>
                    <a:pt x="79560" y="3234"/>
                  </a:lnTo>
                  <a:lnTo>
                    <a:pt x="79596" y="3234"/>
                  </a:lnTo>
                  <a:lnTo>
                    <a:pt x="79560" y="3164"/>
                  </a:lnTo>
                  <a:lnTo>
                    <a:pt x="79382" y="3058"/>
                  </a:lnTo>
                  <a:lnTo>
                    <a:pt x="79026" y="2918"/>
                  </a:lnTo>
                  <a:lnTo>
                    <a:pt x="78669" y="2847"/>
                  </a:lnTo>
                  <a:lnTo>
                    <a:pt x="78135" y="2707"/>
                  </a:lnTo>
                  <a:lnTo>
                    <a:pt x="77779" y="2601"/>
                  </a:lnTo>
                  <a:lnTo>
                    <a:pt x="77387" y="2461"/>
                  </a:lnTo>
                  <a:lnTo>
                    <a:pt x="77030" y="2355"/>
                  </a:lnTo>
                  <a:lnTo>
                    <a:pt x="76710" y="2285"/>
                  </a:lnTo>
                  <a:lnTo>
                    <a:pt x="76282" y="2179"/>
                  </a:lnTo>
                  <a:lnTo>
                    <a:pt x="75712" y="2074"/>
                  </a:lnTo>
                  <a:lnTo>
                    <a:pt x="75391" y="2004"/>
                  </a:lnTo>
                  <a:lnTo>
                    <a:pt x="74964" y="1933"/>
                  </a:lnTo>
                  <a:lnTo>
                    <a:pt x="74643" y="1863"/>
                  </a:lnTo>
                  <a:lnTo>
                    <a:pt x="74572" y="1828"/>
                  </a:lnTo>
                  <a:lnTo>
                    <a:pt x="74964" y="1898"/>
                  </a:lnTo>
                  <a:lnTo>
                    <a:pt x="75676" y="2004"/>
                  </a:lnTo>
                  <a:lnTo>
                    <a:pt x="75997" y="2039"/>
                  </a:lnTo>
                  <a:lnTo>
                    <a:pt x="76318" y="2109"/>
                  </a:lnTo>
                  <a:lnTo>
                    <a:pt x="76603" y="2179"/>
                  </a:lnTo>
                  <a:lnTo>
                    <a:pt x="76781" y="2250"/>
                  </a:lnTo>
                  <a:lnTo>
                    <a:pt x="77209" y="2390"/>
                  </a:lnTo>
                  <a:lnTo>
                    <a:pt x="77779" y="2531"/>
                  </a:lnTo>
                  <a:lnTo>
                    <a:pt x="78242" y="2672"/>
                  </a:lnTo>
                  <a:lnTo>
                    <a:pt x="78527" y="2742"/>
                  </a:lnTo>
                  <a:lnTo>
                    <a:pt x="78705" y="2812"/>
                  </a:lnTo>
                  <a:lnTo>
                    <a:pt x="78883" y="2847"/>
                  </a:lnTo>
                  <a:lnTo>
                    <a:pt x="78634" y="2777"/>
                  </a:lnTo>
                  <a:lnTo>
                    <a:pt x="78135" y="2601"/>
                  </a:lnTo>
                  <a:lnTo>
                    <a:pt x="77600" y="2426"/>
                  </a:lnTo>
                  <a:lnTo>
                    <a:pt x="77173" y="2320"/>
                  </a:lnTo>
                  <a:lnTo>
                    <a:pt x="76817" y="2179"/>
                  </a:lnTo>
                  <a:lnTo>
                    <a:pt x="76389" y="2039"/>
                  </a:lnTo>
                  <a:lnTo>
                    <a:pt x="75961" y="1933"/>
                  </a:lnTo>
                  <a:lnTo>
                    <a:pt x="75605" y="1828"/>
                  </a:lnTo>
                  <a:lnTo>
                    <a:pt x="75178" y="1722"/>
                  </a:lnTo>
                  <a:lnTo>
                    <a:pt x="74679" y="1582"/>
                  </a:lnTo>
                  <a:lnTo>
                    <a:pt x="74144" y="1406"/>
                  </a:lnTo>
                  <a:lnTo>
                    <a:pt x="73681" y="1300"/>
                  </a:lnTo>
                  <a:lnTo>
                    <a:pt x="73574" y="1300"/>
                  </a:lnTo>
                  <a:lnTo>
                    <a:pt x="73539" y="1300"/>
                  </a:lnTo>
                  <a:lnTo>
                    <a:pt x="73539" y="1300"/>
                  </a:lnTo>
                  <a:lnTo>
                    <a:pt x="73610" y="1336"/>
                  </a:lnTo>
                  <a:lnTo>
                    <a:pt x="73824" y="1371"/>
                  </a:lnTo>
                  <a:lnTo>
                    <a:pt x="73824" y="1406"/>
                  </a:lnTo>
                  <a:lnTo>
                    <a:pt x="73361" y="1300"/>
                  </a:lnTo>
                  <a:lnTo>
                    <a:pt x="73111" y="1230"/>
                  </a:lnTo>
                  <a:lnTo>
                    <a:pt x="73147" y="1230"/>
                  </a:lnTo>
                  <a:lnTo>
                    <a:pt x="73218" y="1265"/>
                  </a:lnTo>
                  <a:lnTo>
                    <a:pt x="73254" y="1300"/>
                  </a:lnTo>
                  <a:lnTo>
                    <a:pt x="73076" y="1265"/>
                  </a:lnTo>
                  <a:lnTo>
                    <a:pt x="72719" y="1160"/>
                  </a:lnTo>
                  <a:lnTo>
                    <a:pt x="72648" y="1160"/>
                  </a:lnTo>
                  <a:lnTo>
                    <a:pt x="72684" y="1195"/>
                  </a:lnTo>
                  <a:lnTo>
                    <a:pt x="72862" y="1265"/>
                  </a:lnTo>
                  <a:lnTo>
                    <a:pt x="73111" y="1336"/>
                  </a:lnTo>
                  <a:lnTo>
                    <a:pt x="73361" y="1371"/>
                  </a:lnTo>
                  <a:lnTo>
                    <a:pt x="73432" y="1406"/>
                  </a:lnTo>
                  <a:lnTo>
                    <a:pt x="73503" y="1476"/>
                  </a:lnTo>
                  <a:lnTo>
                    <a:pt x="73467" y="1476"/>
                  </a:lnTo>
                  <a:lnTo>
                    <a:pt x="73396" y="1476"/>
                  </a:lnTo>
                  <a:lnTo>
                    <a:pt x="73111" y="1371"/>
                  </a:lnTo>
                  <a:lnTo>
                    <a:pt x="72755" y="1300"/>
                  </a:lnTo>
                  <a:lnTo>
                    <a:pt x="72577" y="1265"/>
                  </a:lnTo>
                  <a:lnTo>
                    <a:pt x="72612" y="1300"/>
                  </a:lnTo>
                  <a:lnTo>
                    <a:pt x="73004" y="1406"/>
                  </a:lnTo>
                  <a:lnTo>
                    <a:pt x="73040" y="1476"/>
                  </a:lnTo>
                  <a:lnTo>
                    <a:pt x="72790" y="1406"/>
                  </a:lnTo>
                  <a:lnTo>
                    <a:pt x="72790" y="1406"/>
                  </a:lnTo>
                  <a:lnTo>
                    <a:pt x="72933" y="1511"/>
                  </a:lnTo>
                  <a:lnTo>
                    <a:pt x="73147" y="1582"/>
                  </a:lnTo>
                  <a:lnTo>
                    <a:pt x="73218" y="1617"/>
                  </a:lnTo>
                  <a:lnTo>
                    <a:pt x="73254" y="1617"/>
                  </a:lnTo>
                  <a:lnTo>
                    <a:pt x="73254" y="1617"/>
                  </a:lnTo>
                  <a:lnTo>
                    <a:pt x="73147" y="1617"/>
                  </a:lnTo>
                  <a:lnTo>
                    <a:pt x="72719" y="1511"/>
                  </a:lnTo>
                  <a:lnTo>
                    <a:pt x="72292" y="1336"/>
                  </a:lnTo>
                  <a:lnTo>
                    <a:pt x="71793" y="1195"/>
                  </a:lnTo>
                  <a:lnTo>
                    <a:pt x="71437" y="1089"/>
                  </a:lnTo>
                  <a:lnTo>
                    <a:pt x="70902" y="914"/>
                  </a:lnTo>
                  <a:lnTo>
                    <a:pt x="70581" y="843"/>
                  </a:lnTo>
                  <a:lnTo>
                    <a:pt x="70831" y="949"/>
                  </a:lnTo>
                  <a:lnTo>
                    <a:pt x="70902" y="984"/>
                  </a:lnTo>
                  <a:lnTo>
                    <a:pt x="70368" y="914"/>
                  </a:lnTo>
                  <a:lnTo>
                    <a:pt x="70118" y="878"/>
                  </a:lnTo>
                  <a:lnTo>
                    <a:pt x="70083" y="914"/>
                  </a:lnTo>
                  <a:lnTo>
                    <a:pt x="70083" y="949"/>
                  </a:lnTo>
                  <a:lnTo>
                    <a:pt x="70154" y="984"/>
                  </a:lnTo>
                  <a:lnTo>
                    <a:pt x="70368" y="1054"/>
                  </a:lnTo>
                  <a:lnTo>
                    <a:pt x="70760" y="1089"/>
                  </a:lnTo>
                  <a:lnTo>
                    <a:pt x="71116" y="1160"/>
                  </a:lnTo>
                  <a:lnTo>
                    <a:pt x="71543" y="1265"/>
                  </a:lnTo>
                  <a:lnTo>
                    <a:pt x="71900" y="1371"/>
                  </a:lnTo>
                  <a:lnTo>
                    <a:pt x="72541" y="1687"/>
                  </a:lnTo>
                  <a:lnTo>
                    <a:pt x="72755" y="1793"/>
                  </a:lnTo>
                  <a:lnTo>
                    <a:pt x="72755" y="1793"/>
                  </a:lnTo>
                  <a:lnTo>
                    <a:pt x="72755" y="1828"/>
                  </a:lnTo>
                  <a:lnTo>
                    <a:pt x="72648" y="1828"/>
                  </a:lnTo>
                  <a:lnTo>
                    <a:pt x="72399" y="1722"/>
                  </a:lnTo>
                  <a:lnTo>
                    <a:pt x="72114" y="1617"/>
                  </a:lnTo>
                  <a:lnTo>
                    <a:pt x="71900" y="1511"/>
                  </a:lnTo>
                  <a:lnTo>
                    <a:pt x="71650" y="1371"/>
                  </a:lnTo>
                  <a:lnTo>
                    <a:pt x="71258" y="1265"/>
                  </a:lnTo>
                  <a:lnTo>
                    <a:pt x="70653" y="1160"/>
                  </a:lnTo>
                  <a:lnTo>
                    <a:pt x="69869" y="1019"/>
                  </a:lnTo>
                  <a:lnTo>
                    <a:pt x="69513" y="949"/>
                  </a:lnTo>
                  <a:lnTo>
                    <a:pt x="69334" y="949"/>
                  </a:lnTo>
                  <a:lnTo>
                    <a:pt x="69299" y="949"/>
                  </a:lnTo>
                  <a:lnTo>
                    <a:pt x="69299" y="949"/>
                  </a:lnTo>
                  <a:lnTo>
                    <a:pt x="69334" y="984"/>
                  </a:lnTo>
                  <a:lnTo>
                    <a:pt x="69441" y="1019"/>
                  </a:lnTo>
                  <a:lnTo>
                    <a:pt x="69976" y="1195"/>
                  </a:lnTo>
                  <a:lnTo>
                    <a:pt x="70332" y="1300"/>
                  </a:lnTo>
                  <a:lnTo>
                    <a:pt x="70653" y="1406"/>
                  </a:lnTo>
                  <a:lnTo>
                    <a:pt x="70831" y="1547"/>
                  </a:lnTo>
                  <a:lnTo>
                    <a:pt x="71152" y="1652"/>
                  </a:lnTo>
                  <a:lnTo>
                    <a:pt x="71650" y="1793"/>
                  </a:lnTo>
                  <a:lnTo>
                    <a:pt x="71828" y="1863"/>
                  </a:lnTo>
                  <a:lnTo>
                    <a:pt x="71935" y="1898"/>
                  </a:lnTo>
                  <a:lnTo>
                    <a:pt x="71900" y="1898"/>
                  </a:lnTo>
                  <a:lnTo>
                    <a:pt x="71686" y="1863"/>
                  </a:lnTo>
                  <a:lnTo>
                    <a:pt x="71116" y="1757"/>
                  </a:lnTo>
                  <a:lnTo>
                    <a:pt x="70760" y="1652"/>
                  </a:lnTo>
                  <a:lnTo>
                    <a:pt x="70581" y="1617"/>
                  </a:lnTo>
                  <a:lnTo>
                    <a:pt x="70510" y="1582"/>
                  </a:lnTo>
                  <a:lnTo>
                    <a:pt x="70475" y="1582"/>
                  </a:lnTo>
                  <a:lnTo>
                    <a:pt x="70439" y="1617"/>
                  </a:lnTo>
                  <a:lnTo>
                    <a:pt x="70403" y="1793"/>
                  </a:lnTo>
                  <a:lnTo>
                    <a:pt x="70439" y="1898"/>
                  </a:lnTo>
                  <a:lnTo>
                    <a:pt x="70653" y="1968"/>
                  </a:lnTo>
                  <a:lnTo>
                    <a:pt x="70902" y="2039"/>
                  </a:lnTo>
                  <a:lnTo>
                    <a:pt x="71009" y="2074"/>
                  </a:lnTo>
                  <a:lnTo>
                    <a:pt x="71080" y="2109"/>
                  </a:lnTo>
                  <a:lnTo>
                    <a:pt x="71045" y="2109"/>
                  </a:lnTo>
                  <a:lnTo>
                    <a:pt x="70973" y="2109"/>
                  </a:lnTo>
                  <a:lnTo>
                    <a:pt x="70653" y="2144"/>
                  </a:lnTo>
                  <a:lnTo>
                    <a:pt x="70439" y="2144"/>
                  </a:lnTo>
                  <a:lnTo>
                    <a:pt x="70047" y="1933"/>
                  </a:lnTo>
                  <a:lnTo>
                    <a:pt x="69619" y="1722"/>
                  </a:lnTo>
                  <a:lnTo>
                    <a:pt x="69334" y="1617"/>
                  </a:lnTo>
                  <a:lnTo>
                    <a:pt x="68871" y="1476"/>
                  </a:lnTo>
                  <a:lnTo>
                    <a:pt x="68693" y="1406"/>
                  </a:lnTo>
                  <a:lnTo>
                    <a:pt x="68551" y="1336"/>
                  </a:lnTo>
                  <a:lnTo>
                    <a:pt x="68515" y="1300"/>
                  </a:lnTo>
                  <a:lnTo>
                    <a:pt x="68515" y="1300"/>
                  </a:lnTo>
                  <a:lnTo>
                    <a:pt x="68551" y="1300"/>
                  </a:lnTo>
                  <a:lnTo>
                    <a:pt x="68622" y="1265"/>
                  </a:lnTo>
                  <a:lnTo>
                    <a:pt x="69014" y="1265"/>
                  </a:lnTo>
                  <a:lnTo>
                    <a:pt x="69121" y="1265"/>
                  </a:lnTo>
                  <a:lnTo>
                    <a:pt x="68978" y="1230"/>
                  </a:lnTo>
                  <a:lnTo>
                    <a:pt x="68693" y="1160"/>
                  </a:lnTo>
                  <a:lnTo>
                    <a:pt x="68515" y="1089"/>
                  </a:lnTo>
                  <a:lnTo>
                    <a:pt x="68408" y="1019"/>
                  </a:lnTo>
                  <a:lnTo>
                    <a:pt x="68337" y="984"/>
                  </a:lnTo>
                  <a:lnTo>
                    <a:pt x="68159" y="984"/>
                  </a:lnTo>
                  <a:lnTo>
                    <a:pt x="68016" y="1054"/>
                  </a:lnTo>
                  <a:lnTo>
                    <a:pt x="67980" y="1054"/>
                  </a:lnTo>
                  <a:lnTo>
                    <a:pt x="67838" y="984"/>
                  </a:lnTo>
                  <a:lnTo>
                    <a:pt x="67695" y="949"/>
                  </a:lnTo>
                  <a:lnTo>
                    <a:pt x="67339" y="949"/>
                  </a:lnTo>
                  <a:lnTo>
                    <a:pt x="67125" y="984"/>
                  </a:lnTo>
                  <a:lnTo>
                    <a:pt x="67125" y="1054"/>
                  </a:lnTo>
                  <a:lnTo>
                    <a:pt x="67232" y="1125"/>
                  </a:lnTo>
                  <a:lnTo>
                    <a:pt x="67268" y="1160"/>
                  </a:lnTo>
                  <a:lnTo>
                    <a:pt x="67268" y="1230"/>
                  </a:lnTo>
                  <a:lnTo>
                    <a:pt x="67339" y="1265"/>
                  </a:lnTo>
                  <a:lnTo>
                    <a:pt x="67553" y="1371"/>
                  </a:lnTo>
                  <a:lnTo>
                    <a:pt x="67980" y="1617"/>
                  </a:lnTo>
                  <a:lnTo>
                    <a:pt x="68087" y="1722"/>
                  </a:lnTo>
                  <a:lnTo>
                    <a:pt x="68087" y="1757"/>
                  </a:lnTo>
                  <a:lnTo>
                    <a:pt x="68052" y="1793"/>
                  </a:lnTo>
                  <a:lnTo>
                    <a:pt x="67980" y="1828"/>
                  </a:lnTo>
                  <a:lnTo>
                    <a:pt x="67838" y="1793"/>
                  </a:lnTo>
                  <a:lnTo>
                    <a:pt x="67304" y="1582"/>
                  </a:lnTo>
                  <a:lnTo>
                    <a:pt x="67019" y="1371"/>
                  </a:lnTo>
                  <a:lnTo>
                    <a:pt x="67054" y="1371"/>
                  </a:lnTo>
                  <a:lnTo>
                    <a:pt x="67054" y="1336"/>
                  </a:lnTo>
                  <a:lnTo>
                    <a:pt x="67054" y="1300"/>
                  </a:lnTo>
                  <a:lnTo>
                    <a:pt x="67019" y="1265"/>
                  </a:lnTo>
                  <a:lnTo>
                    <a:pt x="66912" y="1195"/>
                  </a:lnTo>
                  <a:lnTo>
                    <a:pt x="66769" y="1125"/>
                  </a:lnTo>
                  <a:lnTo>
                    <a:pt x="66377" y="1054"/>
                  </a:lnTo>
                  <a:lnTo>
                    <a:pt x="66199" y="1054"/>
                  </a:lnTo>
                  <a:lnTo>
                    <a:pt x="66235" y="1089"/>
                  </a:lnTo>
                  <a:lnTo>
                    <a:pt x="66306" y="1160"/>
                  </a:lnTo>
                  <a:lnTo>
                    <a:pt x="66306" y="1195"/>
                  </a:lnTo>
                  <a:lnTo>
                    <a:pt x="66306" y="1195"/>
                  </a:lnTo>
                  <a:lnTo>
                    <a:pt x="66270" y="1195"/>
                  </a:lnTo>
                  <a:lnTo>
                    <a:pt x="66199" y="1195"/>
                  </a:lnTo>
                  <a:lnTo>
                    <a:pt x="65878" y="1089"/>
                  </a:lnTo>
                  <a:lnTo>
                    <a:pt x="65665" y="984"/>
                  </a:lnTo>
                  <a:lnTo>
                    <a:pt x="65593" y="949"/>
                  </a:lnTo>
                  <a:lnTo>
                    <a:pt x="65522" y="914"/>
                  </a:lnTo>
                  <a:lnTo>
                    <a:pt x="65415" y="878"/>
                  </a:lnTo>
                  <a:lnTo>
                    <a:pt x="65095" y="914"/>
                  </a:lnTo>
                  <a:lnTo>
                    <a:pt x="64524" y="984"/>
                  </a:lnTo>
                  <a:lnTo>
                    <a:pt x="64204" y="1054"/>
                  </a:lnTo>
                  <a:lnTo>
                    <a:pt x="63883" y="1054"/>
                  </a:lnTo>
                  <a:lnTo>
                    <a:pt x="63420" y="1089"/>
                  </a:lnTo>
                  <a:lnTo>
                    <a:pt x="63028" y="1089"/>
                  </a:lnTo>
                  <a:lnTo>
                    <a:pt x="62814" y="1125"/>
                  </a:lnTo>
                  <a:lnTo>
                    <a:pt x="63028" y="1300"/>
                  </a:lnTo>
                  <a:lnTo>
                    <a:pt x="63598" y="1617"/>
                  </a:lnTo>
                  <a:lnTo>
                    <a:pt x="64061" y="1898"/>
                  </a:lnTo>
                  <a:lnTo>
                    <a:pt x="64168" y="1968"/>
                  </a:lnTo>
                  <a:lnTo>
                    <a:pt x="63883" y="1828"/>
                  </a:lnTo>
                  <a:lnTo>
                    <a:pt x="63349" y="1617"/>
                  </a:lnTo>
                  <a:lnTo>
                    <a:pt x="63099" y="1476"/>
                  </a:lnTo>
                  <a:lnTo>
                    <a:pt x="62850" y="1371"/>
                  </a:lnTo>
                  <a:lnTo>
                    <a:pt x="62565" y="1300"/>
                  </a:lnTo>
                  <a:lnTo>
                    <a:pt x="62387" y="1265"/>
                  </a:lnTo>
                  <a:lnTo>
                    <a:pt x="62102" y="1265"/>
                  </a:lnTo>
                  <a:lnTo>
                    <a:pt x="61888" y="1300"/>
                  </a:lnTo>
                  <a:lnTo>
                    <a:pt x="61817" y="1300"/>
                  </a:lnTo>
                  <a:lnTo>
                    <a:pt x="61817" y="1336"/>
                  </a:lnTo>
                  <a:lnTo>
                    <a:pt x="61745" y="1371"/>
                  </a:lnTo>
                  <a:lnTo>
                    <a:pt x="61532" y="1371"/>
                  </a:lnTo>
                  <a:lnTo>
                    <a:pt x="61460" y="1371"/>
                  </a:lnTo>
                  <a:lnTo>
                    <a:pt x="61389" y="1371"/>
                  </a:lnTo>
                  <a:lnTo>
                    <a:pt x="61353" y="1406"/>
                  </a:lnTo>
                  <a:lnTo>
                    <a:pt x="61389" y="1476"/>
                  </a:lnTo>
                  <a:lnTo>
                    <a:pt x="61710" y="1652"/>
                  </a:lnTo>
                  <a:lnTo>
                    <a:pt x="62066" y="1757"/>
                  </a:lnTo>
                  <a:lnTo>
                    <a:pt x="62102" y="1793"/>
                  </a:lnTo>
                  <a:lnTo>
                    <a:pt x="62102" y="1828"/>
                  </a:lnTo>
                  <a:lnTo>
                    <a:pt x="62066" y="1863"/>
                  </a:lnTo>
                  <a:lnTo>
                    <a:pt x="62030" y="1863"/>
                  </a:lnTo>
                  <a:lnTo>
                    <a:pt x="61923" y="1933"/>
                  </a:lnTo>
                  <a:lnTo>
                    <a:pt x="61852" y="1968"/>
                  </a:lnTo>
                  <a:lnTo>
                    <a:pt x="61923" y="2039"/>
                  </a:lnTo>
                  <a:lnTo>
                    <a:pt x="62137" y="2144"/>
                  </a:lnTo>
                  <a:lnTo>
                    <a:pt x="62244" y="2250"/>
                  </a:lnTo>
                  <a:lnTo>
                    <a:pt x="62280" y="2320"/>
                  </a:lnTo>
                  <a:lnTo>
                    <a:pt x="62244" y="2355"/>
                  </a:lnTo>
                  <a:lnTo>
                    <a:pt x="62137" y="2355"/>
                  </a:lnTo>
                  <a:lnTo>
                    <a:pt x="61425" y="2250"/>
                  </a:lnTo>
                  <a:lnTo>
                    <a:pt x="61033" y="2179"/>
                  </a:lnTo>
                  <a:lnTo>
                    <a:pt x="60783" y="2320"/>
                  </a:lnTo>
                  <a:lnTo>
                    <a:pt x="60178" y="2531"/>
                  </a:lnTo>
                  <a:lnTo>
                    <a:pt x="59821" y="2742"/>
                  </a:lnTo>
                  <a:lnTo>
                    <a:pt x="59429" y="2953"/>
                  </a:lnTo>
                  <a:lnTo>
                    <a:pt x="59109" y="3164"/>
                  </a:lnTo>
                  <a:lnTo>
                    <a:pt x="58931" y="3234"/>
                  </a:lnTo>
                  <a:lnTo>
                    <a:pt x="58824" y="3234"/>
                  </a:lnTo>
                  <a:lnTo>
                    <a:pt x="58788" y="3164"/>
                  </a:lnTo>
                  <a:lnTo>
                    <a:pt x="58752" y="3129"/>
                  </a:lnTo>
                  <a:lnTo>
                    <a:pt x="58681" y="3129"/>
                  </a:lnTo>
                  <a:lnTo>
                    <a:pt x="58610" y="3164"/>
                  </a:lnTo>
                  <a:lnTo>
                    <a:pt x="58467" y="3234"/>
                  </a:lnTo>
                  <a:lnTo>
                    <a:pt x="58254" y="3410"/>
                  </a:lnTo>
                  <a:lnTo>
                    <a:pt x="58147" y="3551"/>
                  </a:lnTo>
                  <a:lnTo>
                    <a:pt x="58147" y="3656"/>
                  </a:lnTo>
                  <a:lnTo>
                    <a:pt x="58182" y="3726"/>
                  </a:lnTo>
                  <a:lnTo>
                    <a:pt x="58182" y="3832"/>
                  </a:lnTo>
                  <a:lnTo>
                    <a:pt x="58182" y="3902"/>
                  </a:lnTo>
                  <a:lnTo>
                    <a:pt x="58289" y="3973"/>
                  </a:lnTo>
                  <a:lnTo>
                    <a:pt x="58503" y="4078"/>
                  </a:lnTo>
                  <a:lnTo>
                    <a:pt x="58681" y="4113"/>
                  </a:lnTo>
                  <a:lnTo>
                    <a:pt x="58931" y="4148"/>
                  </a:lnTo>
                  <a:lnTo>
                    <a:pt x="59109" y="4113"/>
                  </a:lnTo>
                  <a:lnTo>
                    <a:pt x="59323" y="4078"/>
                  </a:lnTo>
                  <a:lnTo>
                    <a:pt x="59786" y="4043"/>
                  </a:lnTo>
                  <a:lnTo>
                    <a:pt x="60213" y="4043"/>
                  </a:lnTo>
                  <a:lnTo>
                    <a:pt x="60605" y="4078"/>
                  </a:lnTo>
                  <a:lnTo>
                    <a:pt x="60783" y="4078"/>
                  </a:lnTo>
                  <a:lnTo>
                    <a:pt x="60783" y="4113"/>
                  </a:lnTo>
                  <a:lnTo>
                    <a:pt x="60676" y="4184"/>
                  </a:lnTo>
                  <a:lnTo>
                    <a:pt x="60391" y="4289"/>
                  </a:lnTo>
                  <a:lnTo>
                    <a:pt x="60142" y="4289"/>
                  </a:lnTo>
                  <a:lnTo>
                    <a:pt x="60035" y="4324"/>
                  </a:lnTo>
                  <a:lnTo>
                    <a:pt x="59964" y="4359"/>
                  </a:lnTo>
                  <a:lnTo>
                    <a:pt x="59928" y="4394"/>
                  </a:lnTo>
                  <a:lnTo>
                    <a:pt x="59964" y="4465"/>
                  </a:lnTo>
                  <a:lnTo>
                    <a:pt x="60213" y="4641"/>
                  </a:lnTo>
                  <a:lnTo>
                    <a:pt x="60427" y="4781"/>
                  </a:lnTo>
                  <a:lnTo>
                    <a:pt x="60534" y="4816"/>
                  </a:lnTo>
                  <a:lnTo>
                    <a:pt x="60570" y="4887"/>
                  </a:lnTo>
                  <a:lnTo>
                    <a:pt x="60570" y="4922"/>
                  </a:lnTo>
                  <a:lnTo>
                    <a:pt x="60498" y="4992"/>
                  </a:lnTo>
                  <a:lnTo>
                    <a:pt x="60035" y="5203"/>
                  </a:lnTo>
                  <a:lnTo>
                    <a:pt x="59608" y="5484"/>
                  </a:lnTo>
                  <a:lnTo>
                    <a:pt x="59323" y="5590"/>
                  </a:lnTo>
                  <a:lnTo>
                    <a:pt x="58931" y="5660"/>
                  </a:lnTo>
                  <a:lnTo>
                    <a:pt x="58432" y="5731"/>
                  </a:lnTo>
                  <a:lnTo>
                    <a:pt x="57969" y="5731"/>
                  </a:lnTo>
                  <a:lnTo>
                    <a:pt x="57790" y="5731"/>
                  </a:lnTo>
                  <a:lnTo>
                    <a:pt x="57648" y="5766"/>
                  </a:lnTo>
                  <a:lnTo>
                    <a:pt x="57577" y="5801"/>
                  </a:lnTo>
                  <a:lnTo>
                    <a:pt x="57541" y="5871"/>
                  </a:lnTo>
                  <a:lnTo>
                    <a:pt x="57505" y="5941"/>
                  </a:lnTo>
                  <a:lnTo>
                    <a:pt x="57470" y="5977"/>
                  </a:lnTo>
                  <a:lnTo>
                    <a:pt x="57399" y="6047"/>
                  </a:lnTo>
                  <a:lnTo>
                    <a:pt x="57256" y="6117"/>
                  </a:lnTo>
                  <a:lnTo>
                    <a:pt x="56757" y="6258"/>
                  </a:lnTo>
                  <a:lnTo>
                    <a:pt x="56045" y="6504"/>
                  </a:lnTo>
                  <a:lnTo>
                    <a:pt x="55688" y="6610"/>
                  </a:lnTo>
                  <a:lnTo>
                    <a:pt x="55439" y="6785"/>
                  </a:lnTo>
                  <a:lnTo>
                    <a:pt x="55368" y="6891"/>
                  </a:lnTo>
                  <a:lnTo>
                    <a:pt x="55296" y="6961"/>
                  </a:lnTo>
                  <a:lnTo>
                    <a:pt x="55261" y="7031"/>
                  </a:lnTo>
                  <a:lnTo>
                    <a:pt x="55296" y="7102"/>
                  </a:lnTo>
                  <a:lnTo>
                    <a:pt x="55403" y="7242"/>
                  </a:lnTo>
                  <a:lnTo>
                    <a:pt x="55546" y="7383"/>
                  </a:lnTo>
                  <a:lnTo>
                    <a:pt x="55688" y="7489"/>
                  </a:lnTo>
                  <a:lnTo>
                    <a:pt x="55938" y="7559"/>
                  </a:lnTo>
                  <a:lnTo>
                    <a:pt x="56116" y="7699"/>
                  </a:lnTo>
                  <a:lnTo>
                    <a:pt x="56330" y="7805"/>
                  </a:lnTo>
                  <a:lnTo>
                    <a:pt x="56472" y="7910"/>
                  </a:lnTo>
                  <a:lnTo>
                    <a:pt x="56650" y="8086"/>
                  </a:lnTo>
                  <a:lnTo>
                    <a:pt x="56757" y="8403"/>
                  </a:lnTo>
                  <a:lnTo>
                    <a:pt x="56793" y="8543"/>
                  </a:lnTo>
                  <a:lnTo>
                    <a:pt x="56793" y="8614"/>
                  </a:lnTo>
                  <a:lnTo>
                    <a:pt x="56757" y="8649"/>
                  </a:lnTo>
                  <a:lnTo>
                    <a:pt x="56686" y="8684"/>
                  </a:lnTo>
                  <a:lnTo>
                    <a:pt x="56508" y="8719"/>
                  </a:lnTo>
                  <a:lnTo>
                    <a:pt x="56437" y="8754"/>
                  </a:lnTo>
                  <a:lnTo>
                    <a:pt x="56401" y="8789"/>
                  </a:lnTo>
                  <a:lnTo>
                    <a:pt x="56437" y="8825"/>
                  </a:lnTo>
                  <a:lnTo>
                    <a:pt x="56508" y="8895"/>
                  </a:lnTo>
                  <a:lnTo>
                    <a:pt x="56650" y="8895"/>
                  </a:lnTo>
                  <a:lnTo>
                    <a:pt x="56757" y="8930"/>
                  </a:lnTo>
                  <a:lnTo>
                    <a:pt x="56900" y="8895"/>
                  </a:lnTo>
                  <a:lnTo>
                    <a:pt x="57078" y="8895"/>
                  </a:lnTo>
                  <a:lnTo>
                    <a:pt x="57434" y="8754"/>
                  </a:lnTo>
                  <a:lnTo>
                    <a:pt x="57826" y="8578"/>
                  </a:lnTo>
                  <a:lnTo>
                    <a:pt x="58218" y="8438"/>
                  </a:lnTo>
                  <a:lnTo>
                    <a:pt x="58432" y="8438"/>
                  </a:lnTo>
                  <a:lnTo>
                    <a:pt x="58610" y="8473"/>
                  </a:lnTo>
                  <a:lnTo>
                    <a:pt x="58931" y="8508"/>
                  </a:lnTo>
                  <a:lnTo>
                    <a:pt x="59038" y="8543"/>
                  </a:lnTo>
                  <a:lnTo>
                    <a:pt x="59109" y="8578"/>
                  </a:lnTo>
                  <a:lnTo>
                    <a:pt x="59109" y="8614"/>
                  </a:lnTo>
                  <a:lnTo>
                    <a:pt x="59002" y="8684"/>
                  </a:lnTo>
                  <a:lnTo>
                    <a:pt x="58824" y="8754"/>
                  </a:lnTo>
                  <a:lnTo>
                    <a:pt x="58646" y="8754"/>
                  </a:lnTo>
                  <a:lnTo>
                    <a:pt x="58467" y="8719"/>
                  </a:lnTo>
                  <a:lnTo>
                    <a:pt x="58289" y="8719"/>
                  </a:lnTo>
                  <a:lnTo>
                    <a:pt x="58076" y="8684"/>
                  </a:lnTo>
                  <a:lnTo>
                    <a:pt x="57897" y="8684"/>
                  </a:lnTo>
                  <a:lnTo>
                    <a:pt x="57755" y="8754"/>
                  </a:lnTo>
                  <a:lnTo>
                    <a:pt x="57648" y="8860"/>
                  </a:lnTo>
                  <a:lnTo>
                    <a:pt x="57505" y="9000"/>
                  </a:lnTo>
                  <a:lnTo>
                    <a:pt x="57399" y="9071"/>
                  </a:lnTo>
                  <a:lnTo>
                    <a:pt x="57292" y="9106"/>
                  </a:lnTo>
                  <a:lnTo>
                    <a:pt x="57185" y="9106"/>
                  </a:lnTo>
                  <a:lnTo>
                    <a:pt x="57114" y="9106"/>
                  </a:lnTo>
                  <a:lnTo>
                    <a:pt x="57042" y="9106"/>
                  </a:lnTo>
                  <a:lnTo>
                    <a:pt x="56971" y="9176"/>
                  </a:lnTo>
                  <a:lnTo>
                    <a:pt x="56935" y="9211"/>
                  </a:lnTo>
                  <a:lnTo>
                    <a:pt x="56864" y="9282"/>
                  </a:lnTo>
                  <a:lnTo>
                    <a:pt x="56757" y="9317"/>
                  </a:lnTo>
                  <a:lnTo>
                    <a:pt x="56615" y="9317"/>
                  </a:lnTo>
                  <a:lnTo>
                    <a:pt x="56401" y="9317"/>
                  </a:lnTo>
                  <a:lnTo>
                    <a:pt x="56258" y="9317"/>
                  </a:lnTo>
                  <a:lnTo>
                    <a:pt x="56116" y="9317"/>
                  </a:lnTo>
                  <a:lnTo>
                    <a:pt x="56080" y="9352"/>
                  </a:lnTo>
                  <a:lnTo>
                    <a:pt x="56045" y="9387"/>
                  </a:lnTo>
                  <a:lnTo>
                    <a:pt x="56009" y="9422"/>
                  </a:lnTo>
                  <a:lnTo>
                    <a:pt x="56009" y="9457"/>
                  </a:lnTo>
                  <a:lnTo>
                    <a:pt x="56009" y="9563"/>
                  </a:lnTo>
                  <a:lnTo>
                    <a:pt x="56080" y="9668"/>
                  </a:lnTo>
                  <a:lnTo>
                    <a:pt x="56152" y="9739"/>
                  </a:lnTo>
                  <a:lnTo>
                    <a:pt x="56258" y="9774"/>
                  </a:lnTo>
                  <a:lnTo>
                    <a:pt x="56472" y="9985"/>
                  </a:lnTo>
                  <a:lnTo>
                    <a:pt x="56757" y="10231"/>
                  </a:lnTo>
                  <a:lnTo>
                    <a:pt x="56864" y="10372"/>
                  </a:lnTo>
                  <a:lnTo>
                    <a:pt x="56900" y="10477"/>
                  </a:lnTo>
                  <a:lnTo>
                    <a:pt x="56935" y="10583"/>
                  </a:lnTo>
                  <a:lnTo>
                    <a:pt x="56935" y="10618"/>
                  </a:lnTo>
                  <a:lnTo>
                    <a:pt x="56935" y="10723"/>
                  </a:lnTo>
                  <a:lnTo>
                    <a:pt x="56971" y="10794"/>
                  </a:lnTo>
                  <a:lnTo>
                    <a:pt x="57042" y="10864"/>
                  </a:lnTo>
                  <a:lnTo>
                    <a:pt x="57149" y="10969"/>
                  </a:lnTo>
                  <a:lnTo>
                    <a:pt x="57363" y="11110"/>
                  </a:lnTo>
                  <a:lnTo>
                    <a:pt x="57541" y="11215"/>
                  </a:lnTo>
                  <a:lnTo>
                    <a:pt x="57755" y="11321"/>
                  </a:lnTo>
                  <a:lnTo>
                    <a:pt x="58004" y="11391"/>
                  </a:lnTo>
                  <a:lnTo>
                    <a:pt x="58325" y="11497"/>
                  </a:lnTo>
                  <a:lnTo>
                    <a:pt x="58646" y="11567"/>
                  </a:lnTo>
                  <a:lnTo>
                    <a:pt x="59038" y="11602"/>
                  </a:lnTo>
                  <a:lnTo>
                    <a:pt x="59429" y="11602"/>
                  </a:lnTo>
                  <a:lnTo>
                    <a:pt x="59893" y="11567"/>
                  </a:lnTo>
                  <a:lnTo>
                    <a:pt x="60249" y="11497"/>
                  </a:lnTo>
                  <a:lnTo>
                    <a:pt x="60641" y="11356"/>
                  </a:lnTo>
                  <a:lnTo>
                    <a:pt x="60926" y="11251"/>
                  </a:lnTo>
                  <a:lnTo>
                    <a:pt x="61247" y="11145"/>
                  </a:lnTo>
                  <a:lnTo>
                    <a:pt x="61460" y="11075"/>
                  </a:lnTo>
                  <a:lnTo>
                    <a:pt x="61674" y="11040"/>
                  </a:lnTo>
                  <a:lnTo>
                    <a:pt x="61852" y="11075"/>
                  </a:lnTo>
                  <a:lnTo>
                    <a:pt x="62280" y="11215"/>
                  </a:lnTo>
                  <a:lnTo>
                    <a:pt x="62850" y="11391"/>
                  </a:lnTo>
                  <a:lnTo>
                    <a:pt x="63135" y="11567"/>
                  </a:lnTo>
                  <a:lnTo>
                    <a:pt x="63456" y="11673"/>
                  </a:lnTo>
                  <a:lnTo>
                    <a:pt x="63741" y="11848"/>
                  </a:lnTo>
                  <a:lnTo>
                    <a:pt x="63990" y="11989"/>
                  </a:lnTo>
                  <a:lnTo>
                    <a:pt x="64453" y="12341"/>
                  </a:lnTo>
                  <a:lnTo>
                    <a:pt x="64845" y="12516"/>
                  </a:lnTo>
                  <a:lnTo>
                    <a:pt x="65023" y="12622"/>
                  </a:lnTo>
                  <a:lnTo>
                    <a:pt x="65166" y="12727"/>
                  </a:lnTo>
                  <a:lnTo>
                    <a:pt x="65273" y="12868"/>
                  </a:lnTo>
                  <a:lnTo>
                    <a:pt x="65308" y="13079"/>
                  </a:lnTo>
                  <a:lnTo>
                    <a:pt x="65308" y="13466"/>
                  </a:lnTo>
                  <a:lnTo>
                    <a:pt x="65344" y="13852"/>
                  </a:lnTo>
                  <a:lnTo>
                    <a:pt x="65451" y="14134"/>
                  </a:lnTo>
                  <a:lnTo>
                    <a:pt x="65558" y="14345"/>
                  </a:lnTo>
                  <a:lnTo>
                    <a:pt x="65843" y="14802"/>
                  </a:lnTo>
                  <a:lnTo>
                    <a:pt x="66092" y="15188"/>
                  </a:lnTo>
                  <a:lnTo>
                    <a:pt x="66235" y="15399"/>
                  </a:lnTo>
                  <a:lnTo>
                    <a:pt x="66448" y="15681"/>
                  </a:lnTo>
                  <a:lnTo>
                    <a:pt x="66555" y="15821"/>
                  </a:lnTo>
                  <a:lnTo>
                    <a:pt x="66591" y="15962"/>
                  </a:lnTo>
                  <a:lnTo>
                    <a:pt x="66591" y="16032"/>
                  </a:lnTo>
                  <a:lnTo>
                    <a:pt x="66591" y="16138"/>
                  </a:lnTo>
                  <a:lnTo>
                    <a:pt x="66555" y="16208"/>
                  </a:lnTo>
                  <a:lnTo>
                    <a:pt x="66484" y="16278"/>
                  </a:lnTo>
                  <a:lnTo>
                    <a:pt x="66413" y="16384"/>
                  </a:lnTo>
                  <a:lnTo>
                    <a:pt x="66413" y="16454"/>
                  </a:lnTo>
                  <a:lnTo>
                    <a:pt x="66448" y="16489"/>
                  </a:lnTo>
                  <a:lnTo>
                    <a:pt x="66555" y="16525"/>
                  </a:lnTo>
                  <a:lnTo>
                    <a:pt x="66733" y="16560"/>
                  </a:lnTo>
                  <a:lnTo>
                    <a:pt x="66876" y="16630"/>
                  </a:lnTo>
                  <a:lnTo>
                    <a:pt x="67054" y="16736"/>
                  </a:lnTo>
                  <a:lnTo>
                    <a:pt x="67232" y="16946"/>
                  </a:lnTo>
                  <a:lnTo>
                    <a:pt x="67410" y="17157"/>
                  </a:lnTo>
                  <a:lnTo>
                    <a:pt x="67589" y="17298"/>
                  </a:lnTo>
                  <a:lnTo>
                    <a:pt x="67695" y="17368"/>
                  </a:lnTo>
                  <a:lnTo>
                    <a:pt x="67802" y="17439"/>
                  </a:lnTo>
                  <a:lnTo>
                    <a:pt x="67838" y="17474"/>
                  </a:lnTo>
                  <a:lnTo>
                    <a:pt x="67874" y="17509"/>
                  </a:lnTo>
                  <a:lnTo>
                    <a:pt x="67874" y="17544"/>
                  </a:lnTo>
                  <a:lnTo>
                    <a:pt x="67802" y="17685"/>
                  </a:lnTo>
                  <a:lnTo>
                    <a:pt x="67624" y="17861"/>
                  </a:lnTo>
                  <a:lnTo>
                    <a:pt x="67410" y="17931"/>
                  </a:lnTo>
                  <a:lnTo>
                    <a:pt x="67375" y="17966"/>
                  </a:lnTo>
                  <a:lnTo>
                    <a:pt x="67339" y="18036"/>
                  </a:lnTo>
                  <a:lnTo>
                    <a:pt x="67375" y="18142"/>
                  </a:lnTo>
                  <a:lnTo>
                    <a:pt x="67517" y="18247"/>
                  </a:lnTo>
                  <a:lnTo>
                    <a:pt x="67624" y="18388"/>
                  </a:lnTo>
                  <a:lnTo>
                    <a:pt x="67624" y="18529"/>
                  </a:lnTo>
                  <a:lnTo>
                    <a:pt x="67624" y="18599"/>
                  </a:lnTo>
                  <a:lnTo>
                    <a:pt x="67553" y="18634"/>
                  </a:lnTo>
                  <a:lnTo>
                    <a:pt x="67339" y="18740"/>
                  </a:lnTo>
                  <a:lnTo>
                    <a:pt x="67161" y="18845"/>
                  </a:lnTo>
                  <a:lnTo>
                    <a:pt x="67054" y="19021"/>
                  </a:lnTo>
                  <a:lnTo>
                    <a:pt x="66983" y="19162"/>
                  </a:lnTo>
                  <a:lnTo>
                    <a:pt x="66983" y="19302"/>
                  </a:lnTo>
                  <a:lnTo>
                    <a:pt x="66983" y="19372"/>
                  </a:lnTo>
                  <a:lnTo>
                    <a:pt x="67019" y="19513"/>
                  </a:lnTo>
                  <a:lnTo>
                    <a:pt x="67090" y="19654"/>
                  </a:lnTo>
                  <a:lnTo>
                    <a:pt x="67125" y="19689"/>
                  </a:lnTo>
                  <a:lnTo>
                    <a:pt x="67161" y="19759"/>
                  </a:lnTo>
                  <a:lnTo>
                    <a:pt x="67232" y="19759"/>
                  </a:lnTo>
                  <a:lnTo>
                    <a:pt x="67304" y="19794"/>
                  </a:lnTo>
                  <a:lnTo>
                    <a:pt x="67446" y="19759"/>
                  </a:lnTo>
                  <a:lnTo>
                    <a:pt x="67624" y="19689"/>
                  </a:lnTo>
                  <a:lnTo>
                    <a:pt x="68016" y="19513"/>
                  </a:lnTo>
                  <a:lnTo>
                    <a:pt x="68408" y="19372"/>
                  </a:lnTo>
                  <a:lnTo>
                    <a:pt x="68800" y="19302"/>
                  </a:lnTo>
                  <a:lnTo>
                    <a:pt x="69192" y="19162"/>
                  </a:lnTo>
                  <a:lnTo>
                    <a:pt x="69334" y="19232"/>
                  </a:lnTo>
                  <a:lnTo>
                    <a:pt x="69477" y="19267"/>
                  </a:lnTo>
                  <a:lnTo>
                    <a:pt x="69584" y="19408"/>
                  </a:lnTo>
                  <a:lnTo>
                    <a:pt x="69619" y="19654"/>
                  </a:lnTo>
                  <a:lnTo>
                    <a:pt x="69691" y="19900"/>
                  </a:lnTo>
                  <a:lnTo>
                    <a:pt x="69762" y="20181"/>
                  </a:lnTo>
                  <a:lnTo>
                    <a:pt x="69904" y="20392"/>
                  </a:lnTo>
                  <a:lnTo>
                    <a:pt x="70011" y="20568"/>
                  </a:lnTo>
                  <a:lnTo>
                    <a:pt x="70083" y="20779"/>
                  </a:lnTo>
                  <a:lnTo>
                    <a:pt x="70190" y="20955"/>
                  </a:lnTo>
                  <a:lnTo>
                    <a:pt x="70225" y="21095"/>
                  </a:lnTo>
                  <a:lnTo>
                    <a:pt x="70261" y="21271"/>
                  </a:lnTo>
                  <a:lnTo>
                    <a:pt x="70261" y="21412"/>
                  </a:lnTo>
                  <a:lnTo>
                    <a:pt x="70225" y="21552"/>
                  </a:lnTo>
                  <a:lnTo>
                    <a:pt x="70154" y="21623"/>
                  </a:lnTo>
                  <a:lnTo>
                    <a:pt x="70011" y="21658"/>
                  </a:lnTo>
                  <a:lnTo>
                    <a:pt x="69869" y="21623"/>
                  </a:lnTo>
                  <a:lnTo>
                    <a:pt x="69655" y="21552"/>
                  </a:lnTo>
                  <a:lnTo>
                    <a:pt x="69406" y="21377"/>
                  </a:lnTo>
                  <a:lnTo>
                    <a:pt x="69156" y="21166"/>
                  </a:lnTo>
                  <a:lnTo>
                    <a:pt x="68836" y="20955"/>
                  </a:lnTo>
                  <a:lnTo>
                    <a:pt x="68586" y="20849"/>
                  </a:lnTo>
                  <a:lnTo>
                    <a:pt x="68372" y="20814"/>
                  </a:lnTo>
                  <a:lnTo>
                    <a:pt x="68159" y="20849"/>
                  </a:lnTo>
                  <a:lnTo>
                    <a:pt x="67980" y="20920"/>
                  </a:lnTo>
                  <a:lnTo>
                    <a:pt x="67874" y="20990"/>
                  </a:lnTo>
                  <a:lnTo>
                    <a:pt x="67767" y="21095"/>
                  </a:lnTo>
                  <a:lnTo>
                    <a:pt x="67660" y="21201"/>
                  </a:lnTo>
                  <a:lnTo>
                    <a:pt x="67660" y="21236"/>
                  </a:lnTo>
                  <a:lnTo>
                    <a:pt x="67660" y="21271"/>
                  </a:lnTo>
                  <a:lnTo>
                    <a:pt x="67695" y="21341"/>
                  </a:lnTo>
                  <a:lnTo>
                    <a:pt x="67767" y="21377"/>
                  </a:lnTo>
                  <a:lnTo>
                    <a:pt x="67945" y="21447"/>
                  </a:lnTo>
                  <a:lnTo>
                    <a:pt x="68159" y="21552"/>
                  </a:lnTo>
                  <a:lnTo>
                    <a:pt x="68408" y="21623"/>
                  </a:lnTo>
                  <a:lnTo>
                    <a:pt x="68622" y="21693"/>
                  </a:lnTo>
                  <a:lnTo>
                    <a:pt x="68764" y="21799"/>
                  </a:lnTo>
                  <a:lnTo>
                    <a:pt x="68836" y="21904"/>
                  </a:lnTo>
                  <a:lnTo>
                    <a:pt x="68836" y="21939"/>
                  </a:lnTo>
                  <a:lnTo>
                    <a:pt x="68836" y="21974"/>
                  </a:lnTo>
                  <a:lnTo>
                    <a:pt x="68764" y="22009"/>
                  </a:lnTo>
                  <a:lnTo>
                    <a:pt x="68693" y="22045"/>
                  </a:lnTo>
                  <a:lnTo>
                    <a:pt x="68479" y="22045"/>
                  </a:lnTo>
                  <a:lnTo>
                    <a:pt x="68230" y="22045"/>
                  </a:lnTo>
                  <a:lnTo>
                    <a:pt x="67980" y="22045"/>
                  </a:lnTo>
                  <a:lnTo>
                    <a:pt x="67767" y="22045"/>
                  </a:lnTo>
                  <a:lnTo>
                    <a:pt x="67695" y="22080"/>
                  </a:lnTo>
                  <a:lnTo>
                    <a:pt x="67624" y="22115"/>
                  </a:lnTo>
                  <a:lnTo>
                    <a:pt x="67589" y="22150"/>
                  </a:lnTo>
                  <a:lnTo>
                    <a:pt x="67589" y="22220"/>
                  </a:lnTo>
                  <a:lnTo>
                    <a:pt x="67660" y="22431"/>
                  </a:lnTo>
                  <a:lnTo>
                    <a:pt x="67838" y="22677"/>
                  </a:lnTo>
                  <a:lnTo>
                    <a:pt x="68016" y="22959"/>
                  </a:lnTo>
                  <a:lnTo>
                    <a:pt x="68301" y="23275"/>
                  </a:lnTo>
                  <a:lnTo>
                    <a:pt x="68693" y="23767"/>
                  </a:lnTo>
                  <a:lnTo>
                    <a:pt x="68907" y="24014"/>
                  </a:lnTo>
                  <a:lnTo>
                    <a:pt x="69192" y="23662"/>
                  </a:lnTo>
                  <a:lnTo>
                    <a:pt x="69370" y="23451"/>
                  </a:lnTo>
                  <a:lnTo>
                    <a:pt x="69513" y="23240"/>
                  </a:lnTo>
                  <a:lnTo>
                    <a:pt x="69762" y="22853"/>
                  </a:lnTo>
                  <a:lnTo>
                    <a:pt x="69655" y="22713"/>
                  </a:lnTo>
                  <a:lnTo>
                    <a:pt x="69477" y="22396"/>
                  </a:lnTo>
                  <a:lnTo>
                    <a:pt x="69406" y="22185"/>
                  </a:lnTo>
                  <a:lnTo>
                    <a:pt x="69441" y="22080"/>
                  </a:lnTo>
                  <a:lnTo>
                    <a:pt x="69477" y="22045"/>
                  </a:lnTo>
                  <a:lnTo>
                    <a:pt x="69513" y="22009"/>
                  </a:lnTo>
                  <a:lnTo>
                    <a:pt x="69584" y="22009"/>
                  </a:lnTo>
                  <a:lnTo>
                    <a:pt x="69726" y="22045"/>
                  </a:lnTo>
                  <a:lnTo>
                    <a:pt x="70154" y="22185"/>
                  </a:lnTo>
                  <a:lnTo>
                    <a:pt x="70403" y="22326"/>
                  </a:lnTo>
                  <a:lnTo>
                    <a:pt x="70510" y="22396"/>
                  </a:lnTo>
                  <a:lnTo>
                    <a:pt x="70546" y="22467"/>
                  </a:lnTo>
                  <a:lnTo>
                    <a:pt x="70581" y="22572"/>
                  </a:lnTo>
                  <a:lnTo>
                    <a:pt x="70581" y="22713"/>
                  </a:lnTo>
                  <a:lnTo>
                    <a:pt x="70581" y="22853"/>
                  </a:lnTo>
                  <a:lnTo>
                    <a:pt x="70546" y="22959"/>
                  </a:lnTo>
                  <a:lnTo>
                    <a:pt x="70475" y="23135"/>
                  </a:lnTo>
                  <a:lnTo>
                    <a:pt x="70403" y="23240"/>
                  </a:lnTo>
                  <a:lnTo>
                    <a:pt x="70332" y="23381"/>
                  </a:lnTo>
                  <a:lnTo>
                    <a:pt x="70261" y="23521"/>
                  </a:lnTo>
                  <a:lnTo>
                    <a:pt x="70225" y="23662"/>
                  </a:lnTo>
                  <a:lnTo>
                    <a:pt x="70225" y="23908"/>
                  </a:lnTo>
                  <a:lnTo>
                    <a:pt x="70225" y="24119"/>
                  </a:lnTo>
                  <a:lnTo>
                    <a:pt x="70154" y="24330"/>
                  </a:lnTo>
                  <a:lnTo>
                    <a:pt x="70083" y="24506"/>
                  </a:lnTo>
                  <a:lnTo>
                    <a:pt x="69976" y="24682"/>
                  </a:lnTo>
                  <a:lnTo>
                    <a:pt x="69798" y="24822"/>
                  </a:lnTo>
                  <a:lnTo>
                    <a:pt x="69655" y="24963"/>
                  </a:lnTo>
                  <a:lnTo>
                    <a:pt x="69477" y="25104"/>
                  </a:lnTo>
                  <a:lnTo>
                    <a:pt x="69299" y="25209"/>
                  </a:lnTo>
                  <a:lnTo>
                    <a:pt x="69121" y="25385"/>
                  </a:lnTo>
                  <a:lnTo>
                    <a:pt x="68942" y="25561"/>
                  </a:lnTo>
                  <a:lnTo>
                    <a:pt x="68836" y="25736"/>
                  </a:lnTo>
                  <a:lnTo>
                    <a:pt x="68729" y="25947"/>
                  </a:lnTo>
                  <a:lnTo>
                    <a:pt x="68586" y="26369"/>
                  </a:lnTo>
                  <a:lnTo>
                    <a:pt x="68515" y="26686"/>
                  </a:lnTo>
                  <a:lnTo>
                    <a:pt x="68515" y="26861"/>
                  </a:lnTo>
                  <a:lnTo>
                    <a:pt x="68551" y="27143"/>
                  </a:lnTo>
                  <a:lnTo>
                    <a:pt x="68657" y="27424"/>
                  </a:lnTo>
                  <a:lnTo>
                    <a:pt x="68800" y="27811"/>
                  </a:lnTo>
                  <a:lnTo>
                    <a:pt x="69121" y="28409"/>
                  </a:lnTo>
                  <a:lnTo>
                    <a:pt x="69263" y="28866"/>
                  </a:lnTo>
                  <a:lnTo>
                    <a:pt x="69299" y="29041"/>
                  </a:lnTo>
                  <a:lnTo>
                    <a:pt x="69406" y="29252"/>
                  </a:lnTo>
                  <a:lnTo>
                    <a:pt x="69584" y="29463"/>
                  </a:lnTo>
                  <a:lnTo>
                    <a:pt x="69762" y="29709"/>
                  </a:lnTo>
                  <a:lnTo>
                    <a:pt x="70225" y="30167"/>
                  </a:lnTo>
                  <a:lnTo>
                    <a:pt x="70510" y="30483"/>
                  </a:lnTo>
                  <a:lnTo>
                    <a:pt x="70938" y="30729"/>
                  </a:lnTo>
                  <a:lnTo>
                    <a:pt x="71543" y="31010"/>
                  </a:lnTo>
                  <a:lnTo>
                    <a:pt x="71757" y="31116"/>
                  </a:lnTo>
                  <a:lnTo>
                    <a:pt x="71828" y="31221"/>
                  </a:lnTo>
                  <a:lnTo>
                    <a:pt x="71828" y="31292"/>
                  </a:lnTo>
                  <a:lnTo>
                    <a:pt x="71757" y="31327"/>
                  </a:lnTo>
                  <a:lnTo>
                    <a:pt x="71650" y="31397"/>
                  </a:lnTo>
                  <a:lnTo>
                    <a:pt x="71437" y="31432"/>
                  </a:lnTo>
                  <a:lnTo>
                    <a:pt x="71045" y="31573"/>
                  </a:lnTo>
                  <a:lnTo>
                    <a:pt x="70724" y="31643"/>
                  </a:lnTo>
                  <a:lnTo>
                    <a:pt x="70475" y="31749"/>
                  </a:lnTo>
                  <a:lnTo>
                    <a:pt x="70368" y="31854"/>
                  </a:lnTo>
                  <a:lnTo>
                    <a:pt x="70296" y="31960"/>
                  </a:lnTo>
                  <a:lnTo>
                    <a:pt x="70296" y="32100"/>
                  </a:lnTo>
                  <a:lnTo>
                    <a:pt x="70332" y="32276"/>
                  </a:lnTo>
                  <a:lnTo>
                    <a:pt x="70439" y="32487"/>
                  </a:lnTo>
                  <a:lnTo>
                    <a:pt x="71080" y="33225"/>
                  </a:lnTo>
                  <a:lnTo>
                    <a:pt x="72114" y="34351"/>
                  </a:lnTo>
                  <a:lnTo>
                    <a:pt x="72612" y="34948"/>
                  </a:lnTo>
                  <a:lnTo>
                    <a:pt x="73076" y="35511"/>
                  </a:lnTo>
                  <a:lnTo>
                    <a:pt x="73218" y="35757"/>
                  </a:lnTo>
                  <a:lnTo>
                    <a:pt x="73325" y="35933"/>
                  </a:lnTo>
                  <a:lnTo>
                    <a:pt x="73396" y="36108"/>
                  </a:lnTo>
                  <a:lnTo>
                    <a:pt x="73396" y="36284"/>
                  </a:lnTo>
                  <a:lnTo>
                    <a:pt x="73325" y="36460"/>
                  </a:lnTo>
                  <a:lnTo>
                    <a:pt x="73254" y="36601"/>
                  </a:lnTo>
                  <a:lnTo>
                    <a:pt x="73147" y="36636"/>
                  </a:lnTo>
                  <a:lnTo>
                    <a:pt x="73040" y="36671"/>
                  </a:lnTo>
                  <a:lnTo>
                    <a:pt x="72933" y="36706"/>
                  </a:lnTo>
                  <a:lnTo>
                    <a:pt x="72862" y="36741"/>
                  </a:lnTo>
                  <a:lnTo>
                    <a:pt x="72862" y="36812"/>
                  </a:lnTo>
                  <a:lnTo>
                    <a:pt x="72897" y="36987"/>
                  </a:lnTo>
                  <a:lnTo>
                    <a:pt x="72933" y="37058"/>
                  </a:lnTo>
                  <a:lnTo>
                    <a:pt x="73040" y="37093"/>
                  </a:lnTo>
                  <a:lnTo>
                    <a:pt x="73111" y="37128"/>
                  </a:lnTo>
                  <a:lnTo>
                    <a:pt x="73182" y="37128"/>
                  </a:lnTo>
                  <a:lnTo>
                    <a:pt x="73361" y="37128"/>
                  </a:lnTo>
                  <a:lnTo>
                    <a:pt x="73574" y="37058"/>
                  </a:lnTo>
                  <a:lnTo>
                    <a:pt x="73824" y="37023"/>
                  </a:lnTo>
                  <a:lnTo>
                    <a:pt x="74038" y="37023"/>
                  </a:lnTo>
                  <a:lnTo>
                    <a:pt x="74109" y="37023"/>
                  </a:lnTo>
                  <a:lnTo>
                    <a:pt x="74180" y="37023"/>
                  </a:lnTo>
                  <a:lnTo>
                    <a:pt x="74251" y="37093"/>
                  </a:lnTo>
                  <a:lnTo>
                    <a:pt x="74323" y="37128"/>
                  </a:lnTo>
                  <a:lnTo>
                    <a:pt x="74394" y="37234"/>
                  </a:lnTo>
                  <a:lnTo>
                    <a:pt x="74465" y="37304"/>
                  </a:lnTo>
                  <a:lnTo>
                    <a:pt x="74608" y="37304"/>
                  </a:lnTo>
                  <a:lnTo>
                    <a:pt x="74679" y="37304"/>
                  </a:lnTo>
                  <a:lnTo>
                    <a:pt x="74786" y="37304"/>
                  </a:lnTo>
                  <a:lnTo>
                    <a:pt x="74857" y="37339"/>
                  </a:lnTo>
                  <a:lnTo>
                    <a:pt x="74964" y="37409"/>
                  </a:lnTo>
                  <a:lnTo>
                    <a:pt x="75035" y="37550"/>
                  </a:lnTo>
                  <a:lnTo>
                    <a:pt x="75213" y="37972"/>
                  </a:lnTo>
                  <a:lnTo>
                    <a:pt x="75427" y="38288"/>
                  </a:lnTo>
                  <a:lnTo>
                    <a:pt x="75605" y="38570"/>
                  </a:lnTo>
                  <a:lnTo>
                    <a:pt x="75676" y="38640"/>
                  </a:lnTo>
                  <a:lnTo>
                    <a:pt x="75855" y="38605"/>
                  </a:lnTo>
                  <a:lnTo>
                    <a:pt x="75997" y="38499"/>
                  </a:lnTo>
                  <a:close/>
                  <a:moveTo>
                    <a:pt x="89251" y="32346"/>
                  </a:moveTo>
                  <a:lnTo>
                    <a:pt x="89465" y="32417"/>
                  </a:lnTo>
                  <a:lnTo>
                    <a:pt x="89643" y="32487"/>
                  </a:lnTo>
                  <a:lnTo>
                    <a:pt x="89821" y="32522"/>
                  </a:lnTo>
                  <a:lnTo>
                    <a:pt x="90000" y="32557"/>
                  </a:lnTo>
                  <a:lnTo>
                    <a:pt x="90178" y="32593"/>
                  </a:lnTo>
                  <a:lnTo>
                    <a:pt x="90285" y="32628"/>
                  </a:lnTo>
                  <a:lnTo>
                    <a:pt x="90320" y="32698"/>
                  </a:lnTo>
                  <a:lnTo>
                    <a:pt x="90320" y="32733"/>
                  </a:lnTo>
                  <a:lnTo>
                    <a:pt x="90320" y="32803"/>
                  </a:lnTo>
                  <a:lnTo>
                    <a:pt x="90320" y="32874"/>
                  </a:lnTo>
                  <a:lnTo>
                    <a:pt x="90178" y="33120"/>
                  </a:lnTo>
                  <a:lnTo>
                    <a:pt x="90035" y="33261"/>
                  </a:lnTo>
                  <a:lnTo>
                    <a:pt x="90000" y="33331"/>
                  </a:lnTo>
                  <a:lnTo>
                    <a:pt x="90000" y="33401"/>
                  </a:lnTo>
                  <a:lnTo>
                    <a:pt x="90035" y="33472"/>
                  </a:lnTo>
                  <a:lnTo>
                    <a:pt x="90071" y="33577"/>
                  </a:lnTo>
                  <a:lnTo>
                    <a:pt x="90605" y="33718"/>
                  </a:lnTo>
                  <a:lnTo>
                    <a:pt x="91104" y="33929"/>
                  </a:lnTo>
                  <a:lnTo>
                    <a:pt x="91140" y="33999"/>
                  </a:lnTo>
                  <a:lnTo>
                    <a:pt x="91247" y="34034"/>
                  </a:lnTo>
                  <a:lnTo>
                    <a:pt x="91353" y="34104"/>
                  </a:lnTo>
                  <a:lnTo>
                    <a:pt x="91496" y="34140"/>
                  </a:lnTo>
                  <a:lnTo>
                    <a:pt x="91852" y="34210"/>
                  </a:lnTo>
                  <a:lnTo>
                    <a:pt x="92209" y="34245"/>
                  </a:lnTo>
                  <a:lnTo>
                    <a:pt x="92921" y="34315"/>
                  </a:lnTo>
                  <a:lnTo>
                    <a:pt x="93206" y="34315"/>
                  </a:lnTo>
                  <a:lnTo>
                    <a:pt x="93491" y="34175"/>
                  </a:lnTo>
                  <a:lnTo>
                    <a:pt x="93990" y="33788"/>
                  </a:lnTo>
                  <a:lnTo>
                    <a:pt x="94596" y="33366"/>
                  </a:lnTo>
                  <a:lnTo>
                    <a:pt x="94988" y="33014"/>
                  </a:lnTo>
                  <a:lnTo>
                    <a:pt x="95130" y="32768"/>
                  </a:lnTo>
                  <a:lnTo>
                    <a:pt x="95308" y="32487"/>
                  </a:lnTo>
                  <a:lnTo>
                    <a:pt x="95344" y="32276"/>
                  </a:lnTo>
                  <a:lnTo>
                    <a:pt x="95344" y="32100"/>
                  </a:lnTo>
                  <a:lnTo>
                    <a:pt x="95237" y="31889"/>
                  </a:lnTo>
                  <a:lnTo>
                    <a:pt x="95059" y="31643"/>
                  </a:lnTo>
                  <a:lnTo>
                    <a:pt x="94560" y="31081"/>
                  </a:lnTo>
                  <a:lnTo>
                    <a:pt x="94133" y="30588"/>
                  </a:lnTo>
                  <a:lnTo>
                    <a:pt x="93883" y="30377"/>
                  </a:lnTo>
                  <a:lnTo>
                    <a:pt x="93669" y="30272"/>
                  </a:lnTo>
                  <a:lnTo>
                    <a:pt x="93562" y="30237"/>
                  </a:lnTo>
                  <a:lnTo>
                    <a:pt x="93491" y="30202"/>
                  </a:lnTo>
                  <a:lnTo>
                    <a:pt x="93384" y="30202"/>
                  </a:lnTo>
                  <a:lnTo>
                    <a:pt x="93313" y="30237"/>
                  </a:lnTo>
                  <a:lnTo>
                    <a:pt x="92921" y="30413"/>
                  </a:lnTo>
                  <a:lnTo>
                    <a:pt x="92458" y="30553"/>
                  </a:lnTo>
                  <a:lnTo>
                    <a:pt x="92244" y="30659"/>
                  </a:lnTo>
                  <a:lnTo>
                    <a:pt x="92030" y="30694"/>
                  </a:lnTo>
                  <a:lnTo>
                    <a:pt x="91817" y="30729"/>
                  </a:lnTo>
                  <a:lnTo>
                    <a:pt x="91567" y="30729"/>
                  </a:lnTo>
                  <a:lnTo>
                    <a:pt x="91389" y="30729"/>
                  </a:lnTo>
                  <a:lnTo>
                    <a:pt x="91140" y="30659"/>
                  </a:lnTo>
                  <a:lnTo>
                    <a:pt x="90890" y="30553"/>
                  </a:lnTo>
                  <a:lnTo>
                    <a:pt x="90676" y="30448"/>
                  </a:lnTo>
                  <a:lnTo>
                    <a:pt x="90356" y="30272"/>
                  </a:lnTo>
                  <a:lnTo>
                    <a:pt x="90213" y="30202"/>
                  </a:lnTo>
                  <a:lnTo>
                    <a:pt x="90213" y="30061"/>
                  </a:lnTo>
                  <a:lnTo>
                    <a:pt x="90178" y="29709"/>
                  </a:lnTo>
                  <a:lnTo>
                    <a:pt x="90071" y="29604"/>
                  </a:lnTo>
                  <a:lnTo>
                    <a:pt x="89964" y="29534"/>
                  </a:lnTo>
                  <a:lnTo>
                    <a:pt x="89893" y="29534"/>
                  </a:lnTo>
                  <a:lnTo>
                    <a:pt x="89821" y="29534"/>
                  </a:lnTo>
                  <a:lnTo>
                    <a:pt x="89750" y="29569"/>
                  </a:lnTo>
                  <a:lnTo>
                    <a:pt x="89643" y="29639"/>
                  </a:lnTo>
                  <a:lnTo>
                    <a:pt x="89429" y="29850"/>
                  </a:lnTo>
                  <a:lnTo>
                    <a:pt x="89216" y="30096"/>
                  </a:lnTo>
                  <a:lnTo>
                    <a:pt x="89038" y="30307"/>
                  </a:lnTo>
                  <a:lnTo>
                    <a:pt x="88931" y="30553"/>
                  </a:lnTo>
                  <a:lnTo>
                    <a:pt x="88859" y="30799"/>
                  </a:lnTo>
                  <a:lnTo>
                    <a:pt x="88788" y="30975"/>
                  </a:lnTo>
                  <a:lnTo>
                    <a:pt x="88788" y="31151"/>
                  </a:lnTo>
                  <a:lnTo>
                    <a:pt x="88824" y="31221"/>
                  </a:lnTo>
                  <a:lnTo>
                    <a:pt x="89038" y="31397"/>
                  </a:lnTo>
                  <a:lnTo>
                    <a:pt x="89465" y="31573"/>
                  </a:lnTo>
                  <a:lnTo>
                    <a:pt x="89786" y="31678"/>
                  </a:lnTo>
                  <a:lnTo>
                    <a:pt x="89964" y="31714"/>
                  </a:lnTo>
                  <a:lnTo>
                    <a:pt x="89750" y="31749"/>
                  </a:lnTo>
                  <a:lnTo>
                    <a:pt x="89287" y="31854"/>
                  </a:lnTo>
                  <a:lnTo>
                    <a:pt x="89073" y="31924"/>
                  </a:lnTo>
                  <a:lnTo>
                    <a:pt x="88895" y="31995"/>
                  </a:lnTo>
                  <a:lnTo>
                    <a:pt x="88824" y="32030"/>
                  </a:lnTo>
                  <a:lnTo>
                    <a:pt x="88788" y="32065"/>
                  </a:lnTo>
                  <a:lnTo>
                    <a:pt x="88752" y="32135"/>
                  </a:lnTo>
                  <a:lnTo>
                    <a:pt x="88752" y="32171"/>
                  </a:lnTo>
                  <a:lnTo>
                    <a:pt x="88824" y="32276"/>
                  </a:lnTo>
                  <a:lnTo>
                    <a:pt x="88895" y="32346"/>
                  </a:lnTo>
                  <a:lnTo>
                    <a:pt x="89002" y="32382"/>
                  </a:lnTo>
                  <a:lnTo>
                    <a:pt x="89073" y="32382"/>
                  </a:lnTo>
                  <a:lnTo>
                    <a:pt x="89216" y="32346"/>
                  </a:lnTo>
                  <a:lnTo>
                    <a:pt x="89251" y="32346"/>
                  </a:lnTo>
                  <a:close/>
                  <a:moveTo>
                    <a:pt x="100831" y="49153"/>
                  </a:moveTo>
                  <a:lnTo>
                    <a:pt x="100581" y="49469"/>
                  </a:lnTo>
                  <a:lnTo>
                    <a:pt x="100118" y="49821"/>
                  </a:lnTo>
                  <a:lnTo>
                    <a:pt x="99869" y="49997"/>
                  </a:lnTo>
                  <a:lnTo>
                    <a:pt x="99619" y="50137"/>
                  </a:lnTo>
                  <a:lnTo>
                    <a:pt x="99513" y="50172"/>
                  </a:lnTo>
                  <a:lnTo>
                    <a:pt x="99406" y="50208"/>
                  </a:lnTo>
                  <a:lnTo>
                    <a:pt x="99334" y="50172"/>
                  </a:lnTo>
                  <a:lnTo>
                    <a:pt x="99263" y="50137"/>
                  </a:lnTo>
                  <a:lnTo>
                    <a:pt x="99014" y="49856"/>
                  </a:lnTo>
                  <a:lnTo>
                    <a:pt x="98693" y="49539"/>
                  </a:lnTo>
                  <a:lnTo>
                    <a:pt x="98551" y="49399"/>
                  </a:lnTo>
                  <a:lnTo>
                    <a:pt x="98479" y="49293"/>
                  </a:lnTo>
                  <a:lnTo>
                    <a:pt x="98479" y="49223"/>
                  </a:lnTo>
                  <a:lnTo>
                    <a:pt x="98479" y="49153"/>
                  </a:lnTo>
                  <a:lnTo>
                    <a:pt x="98515" y="49118"/>
                  </a:lnTo>
                  <a:lnTo>
                    <a:pt x="98551" y="49118"/>
                  </a:lnTo>
                  <a:lnTo>
                    <a:pt x="98871" y="49012"/>
                  </a:lnTo>
                  <a:lnTo>
                    <a:pt x="99156" y="48871"/>
                  </a:lnTo>
                  <a:lnTo>
                    <a:pt x="99228" y="48766"/>
                  </a:lnTo>
                  <a:lnTo>
                    <a:pt x="99299" y="48661"/>
                  </a:lnTo>
                  <a:lnTo>
                    <a:pt x="99334" y="48520"/>
                  </a:lnTo>
                  <a:lnTo>
                    <a:pt x="99299" y="48344"/>
                  </a:lnTo>
                  <a:lnTo>
                    <a:pt x="99121" y="47992"/>
                  </a:lnTo>
                  <a:lnTo>
                    <a:pt x="98871" y="47641"/>
                  </a:lnTo>
                  <a:lnTo>
                    <a:pt x="98800" y="47465"/>
                  </a:lnTo>
                  <a:lnTo>
                    <a:pt x="98693" y="47324"/>
                  </a:lnTo>
                  <a:lnTo>
                    <a:pt x="98657" y="47219"/>
                  </a:lnTo>
                  <a:lnTo>
                    <a:pt x="98657" y="47113"/>
                  </a:lnTo>
                  <a:lnTo>
                    <a:pt x="98729" y="47008"/>
                  </a:lnTo>
                  <a:lnTo>
                    <a:pt x="98907" y="46832"/>
                  </a:lnTo>
                  <a:lnTo>
                    <a:pt x="99085" y="46727"/>
                  </a:lnTo>
                  <a:lnTo>
                    <a:pt x="99299" y="46621"/>
                  </a:lnTo>
                  <a:lnTo>
                    <a:pt x="99691" y="46445"/>
                  </a:lnTo>
                  <a:lnTo>
                    <a:pt x="99869" y="46375"/>
                  </a:lnTo>
                  <a:lnTo>
                    <a:pt x="99976" y="46270"/>
                  </a:lnTo>
                  <a:lnTo>
                    <a:pt x="100225" y="46059"/>
                  </a:lnTo>
                  <a:lnTo>
                    <a:pt x="100403" y="45988"/>
                  </a:lnTo>
                  <a:lnTo>
                    <a:pt x="100510" y="45953"/>
                  </a:lnTo>
                  <a:lnTo>
                    <a:pt x="100581" y="45918"/>
                  </a:lnTo>
                  <a:lnTo>
                    <a:pt x="100617" y="45918"/>
                  </a:lnTo>
                  <a:lnTo>
                    <a:pt x="100653" y="45953"/>
                  </a:lnTo>
                  <a:lnTo>
                    <a:pt x="100653" y="45988"/>
                  </a:lnTo>
                  <a:lnTo>
                    <a:pt x="100866" y="46305"/>
                  </a:lnTo>
                  <a:lnTo>
                    <a:pt x="101045" y="46621"/>
                  </a:lnTo>
                  <a:lnTo>
                    <a:pt x="100973" y="47289"/>
                  </a:lnTo>
                  <a:lnTo>
                    <a:pt x="100902" y="47676"/>
                  </a:lnTo>
                  <a:lnTo>
                    <a:pt x="100902" y="48028"/>
                  </a:lnTo>
                  <a:lnTo>
                    <a:pt x="100902" y="48625"/>
                  </a:lnTo>
                  <a:lnTo>
                    <a:pt x="100902" y="48836"/>
                  </a:lnTo>
                  <a:lnTo>
                    <a:pt x="100866" y="49012"/>
                  </a:lnTo>
                  <a:lnTo>
                    <a:pt x="100831" y="49118"/>
                  </a:lnTo>
                  <a:lnTo>
                    <a:pt x="100831" y="49153"/>
                  </a:lnTo>
                  <a:close/>
                  <a:moveTo>
                    <a:pt x="102007" y="48520"/>
                  </a:moveTo>
                  <a:lnTo>
                    <a:pt x="102007" y="48942"/>
                  </a:lnTo>
                  <a:lnTo>
                    <a:pt x="101971" y="49188"/>
                  </a:lnTo>
                  <a:lnTo>
                    <a:pt x="101935" y="49364"/>
                  </a:lnTo>
                  <a:lnTo>
                    <a:pt x="101828" y="49469"/>
                  </a:lnTo>
                  <a:lnTo>
                    <a:pt x="101757" y="49504"/>
                  </a:lnTo>
                  <a:lnTo>
                    <a:pt x="101757" y="49539"/>
                  </a:lnTo>
                  <a:lnTo>
                    <a:pt x="101757" y="49575"/>
                  </a:lnTo>
                  <a:lnTo>
                    <a:pt x="101757" y="49645"/>
                  </a:lnTo>
                  <a:lnTo>
                    <a:pt x="101828" y="49715"/>
                  </a:lnTo>
                  <a:lnTo>
                    <a:pt x="101935" y="49891"/>
                  </a:lnTo>
                  <a:lnTo>
                    <a:pt x="102042" y="49997"/>
                  </a:lnTo>
                  <a:lnTo>
                    <a:pt x="102220" y="50102"/>
                  </a:lnTo>
                  <a:lnTo>
                    <a:pt x="102256" y="50137"/>
                  </a:lnTo>
                  <a:lnTo>
                    <a:pt x="102292" y="50172"/>
                  </a:lnTo>
                  <a:lnTo>
                    <a:pt x="102292" y="50243"/>
                  </a:lnTo>
                  <a:lnTo>
                    <a:pt x="102220" y="50348"/>
                  </a:lnTo>
                  <a:lnTo>
                    <a:pt x="101900" y="50629"/>
                  </a:lnTo>
                  <a:lnTo>
                    <a:pt x="101472" y="51016"/>
                  </a:lnTo>
                  <a:lnTo>
                    <a:pt x="101294" y="51157"/>
                  </a:lnTo>
                  <a:lnTo>
                    <a:pt x="101187" y="51297"/>
                  </a:lnTo>
                  <a:lnTo>
                    <a:pt x="101152" y="51368"/>
                  </a:lnTo>
                  <a:lnTo>
                    <a:pt x="101152" y="51438"/>
                  </a:lnTo>
                  <a:lnTo>
                    <a:pt x="101187" y="51473"/>
                  </a:lnTo>
                  <a:lnTo>
                    <a:pt x="101258" y="51544"/>
                  </a:lnTo>
                  <a:lnTo>
                    <a:pt x="101472" y="51614"/>
                  </a:lnTo>
                  <a:lnTo>
                    <a:pt x="101757" y="51649"/>
                  </a:lnTo>
                  <a:lnTo>
                    <a:pt x="102114" y="51614"/>
                  </a:lnTo>
                  <a:lnTo>
                    <a:pt x="102470" y="51544"/>
                  </a:lnTo>
                  <a:lnTo>
                    <a:pt x="103111" y="51403"/>
                  </a:lnTo>
                  <a:lnTo>
                    <a:pt x="103361" y="51333"/>
                  </a:lnTo>
                  <a:lnTo>
                    <a:pt x="103610" y="51333"/>
                  </a:lnTo>
                  <a:lnTo>
                    <a:pt x="104073" y="51333"/>
                  </a:lnTo>
                  <a:lnTo>
                    <a:pt x="104358" y="51297"/>
                  </a:lnTo>
                  <a:lnTo>
                    <a:pt x="104608" y="51262"/>
                  </a:lnTo>
                  <a:lnTo>
                    <a:pt x="104786" y="51192"/>
                  </a:lnTo>
                  <a:lnTo>
                    <a:pt x="104893" y="51122"/>
                  </a:lnTo>
                  <a:lnTo>
                    <a:pt x="104857" y="50559"/>
                  </a:lnTo>
                  <a:lnTo>
                    <a:pt x="104857" y="50067"/>
                  </a:lnTo>
                  <a:lnTo>
                    <a:pt x="104964" y="49856"/>
                  </a:lnTo>
                  <a:lnTo>
                    <a:pt x="105106" y="49680"/>
                  </a:lnTo>
                  <a:lnTo>
                    <a:pt x="105142" y="49539"/>
                  </a:lnTo>
                  <a:lnTo>
                    <a:pt x="105142" y="49364"/>
                  </a:lnTo>
                  <a:lnTo>
                    <a:pt x="105071" y="48977"/>
                  </a:lnTo>
                  <a:lnTo>
                    <a:pt x="104893" y="48414"/>
                  </a:lnTo>
                  <a:lnTo>
                    <a:pt x="104786" y="48168"/>
                  </a:lnTo>
                  <a:lnTo>
                    <a:pt x="104679" y="47887"/>
                  </a:lnTo>
                  <a:lnTo>
                    <a:pt x="104536" y="47641"/>
                  </a:lnTo>
                  <a:lnTo>
                    <a:pt x="104394" y="47465"/>
                  </a:lnTo>
                  <a:lnTo>
                    <a:pt x="104144" y="47289"/>
                  </a:lnTo>
                  <a:lnTo>
                    <a:pt x="103859" y="46903"/>
                  </a:lnTo>
                  <a:lnTo>
                    <a:pt x="103539" y="46481"/>
                  </a:lnTo>
                  <a:lnTo>
                    <a:pt x="103147" y="45953"/>
                  </a:lnTo>
                  <a:lnTo>
                    <a:pt x="102826" y="45496"/>
                  </a:lnTo>
                  <a:lnTo>
                    <a:pt x="102541" y="45074"/>
                  </a:lnTo>
                  <a:lnTo>
                    <a:pt x="102399" y="44793"/>
                  </a:lnTo>
                  <a:lnTo>
                    <a:pt x="102363" y="44687"/>
                  </a:lnTo>
                  <a:lnTo>
                    <a:pt x="102577" y="44512"/>
                  </a:lnTo>
                  <a:lnTo>
                    <a:pt x="102933" y="44266"/>
                  </a:lnTo>
                  <a:lnTo>
                    <a:pt x="103040" y="44125"/>
                  </a:lnTo>
                  <a:lnTo>
                    <a:pt x="103147" y="43949"/>
                  </a:lnTo>
                  <a:lnTo>
                    <a:pt x="103147" y="43844"/>
                  </a:lnTo>
                  <a:lnTo>
                    <a:pt x="103147" y="43738"/>
                  </a:lnTo>
                  <a:lnTo>
                    <a:pt x="103111" y="43668"/>
                  </a:lnTo>
                  <a:lnTo>
                    <a:pt x="103040" y="43562"/>
                  </a:lnTo>
                  <a:lnTo>
                    <a:pt x="102862" y="43422"/>
                  </a:lnTo>
                  <a:lnTo>
                    <a:pt x="102612" y="43316"/>
                  </a:lnTo>
                  <a:lnTo>
                    <a:pt x="102434" y="43211"/>
                  </a:lnTo>
                  <a:lnTo>
                    <a:pt x="102256" y="43070"/>
                  </a:lnTo>
                  <a:lnTo>
                    <a:pt x="102078" y="43000"/>
                  </a:lnTo>
                  <a:lnTo>
                    <a:pt x="101971" y="42929"/>
                  </a:lnTo>
                  <a:lnTo>
                    <a:pt x="101900" y="42859"/>
                  </a:lnTo>
                  <a:lnTo>
                    <a:pt x="101828" y="42789"/>
                  </a:lnTo>
                  <a:lnTo>
                    <a:pt x="102042" y="42367"/>
                  </a:lnTo>
                  <a:lnTo>
                    <a:pt x="102185" y="42086"/>
                  </a:lnTo>
                  <a:lnTo>
                    <a:pt x="101935" y="41945"/>
                  </a:lnTo>
                  <a:lnTo>
                    <a:pt x="101615" y="41769"/>
                  </a:lnTo>
                  <a:lnTo>
                    <a:pt x="101365" y="41875"/>
                  </a:lnTo>
                  <a:lnTo>
                    <a:pt x="100973" y="42050"/>
                  </a:lnTo>
                  <a:lnTo>
                    <a:pt x="100866" y="42156"/>
                  </a:lnTo>
                  <a:lnTo>
                    <a:pt x="100724" y="42226"/>
                  </a:lnTo>
                  <a:lnTo>
                    <a:pt x="100617" y="42261"/>
                  </a:lnTo>
                  <a:lnTo>
                    <a:pt x="100475" y="42226"/>
                  </a:lnTo>
                  <a:lnTo>
                    <a:pt x="100225" y="42191"/>
                  </a:lnTo>
                  <a:lnTo>
                    <a:pt x="100047" y="42226"/>
                  </a:lnTo>
                  <a:lnTo>
                    <a:pt x="99869" y="42297"/>
                  </a:lnTo>
                  <a:lnTo>
                    <a:pt x="99798" y="42367"/>
                  </a:lnTo>
                  <a:lnTo>
                    <a:pt x="99904" y="42472"/>
                  </a:lnTo>
                  <a:lnTo>
                    <a:pt x="100118" y="42683"/>
                  </a:lnTo>
                  <a:lnTo>
                    <a:pt x="100225" y="42824"/>
                  </a:lnTo>
                  <a:lnTo>
                    <a:pt x="100368" y="42965"/>
                  </a:lnTo>
                  <a:lnTo>
                    <a:pt x="100439" y="43070"/>
                  </a:lnTo>
                  <a:lnTo>
                    <a:pt x="100439" y="43176"/>
                  </a:lnTo>
                  <a:lnTo>
                    <a:pt x="100118" y="43527"/>
                  </a:lnTo>
                  <a:lnTo>
                    <a:pt x="99869" y="43808"/>
                  </a:lnTo>
                  <a:lnTo>
                    <a:pt x="100118" y="43984"/>
                  </a:lnTo>
                  <a:lnTo>
                    <a:pt x="100403" y="44125"/>
                  </a:lnTo>
                  <a:lnTo>
                    <a:pt x="100368" y="44301"/>
                  </a:lnTo>
                  <a:lnTo>
                    <a:pt x="100296" y="44476"/>
                  </a:lnTo>
                  <a:lnTo>
                    <a:pt x="100439" y="44441"/>
                  </a:lnTo>
                  <a:lnTo>
                    <a:pt x="100653" y="44371"/>
                  </a:lnTo>
                  <a:lnTo>
                    <a:pt x="100760" y="44371"/>
                  </a:lnTo>
                  <a:lnTo>
                    <a:pt x="100831" y="44406"/>
                  </a:lnTo>
                  <a:lnTo>
                    <a:pt x="100866" y="44441"/>
                  </a:lnTo>
                  <a:lnTo>
                    <a:pt x="100866" y="44547"/>
                  </a:lnTo>
                  <a:lnTo>
                    <a:pt x="100795" y="44687"/>
                  </a:lnTo>
                  <a:lnTo>
                    <a:pt x="100724" y="44758"/>
                  </a:lnTo>
                  <a:lnTo>
                    <a:pt x="100653" y="44758"/>
                  </a:lnTo>
                  <a:lnTo>
                    <a:pt x="100617" y="44793"/>
                  </a:lnTo>
                  <a:lnTo>
                    <a:pt x="100546" y="44793"/>
                  </a:lnTo>
                  <a:lnTo>
                    <a:pt x="100510" y="44793"/>
                  </a:lnTo>
                  <a:lnTo>
                    <a:pt x="100510" y="44863"/>
                  </a:lnTo>
                  <a:lnTo>
                    <a:pt x="100510" y="44934"/>
                  </a:lnTo>
                  <a:lnTo>
                    <a:pt x="100653" y="45250"/>
                  </a:lnTo>
                  <a:lnTo>
                    <a:pt x="100724" y="45461"/>
                  </a:lnTo>
                  <a:lnTo>
                    <a:pt x="101009" y="45602"/>
                  </a:lnTo>
                  <a:lnTo>
                    <a:pt x="101401" y="45813"/>
                  </a:lnTo>
                  <a:lnTo>
                    <a:pt x="101437" y="45883"/>
                  </a:lnTo>
                  <a:lnTo>
                    <a:pt x="101472" y="45883"/>
                  </a:lnTo>
                  <a:lnTo>
                    <a:pt x="101508" y="45918"/>
                  </a:lnTo>
                  <a:lnTo>
                    <a:pt x="101579" y="45883"/>
                  </a:lnTo>
                  <a:lnTo>
                    <a:pt x="101650" y="45918"/>
                  </a:lnTo>
                  <a:lnTo>
                    <a:pt x="101686" y="45918"/>
                  </a:lnTo>
                  <a:lnTo>
                    <a:pt x="101722" y="46024"/>
                  </a:lnTo>
                  <a:lnTo>
                    <a:pt x="101722" y="46164"/>
                  </a:lnTo>
                  <a:lnTo>
                    <a:pt x="101650" y="46481"/>
                  </a:lnTo>
                  <a:lnTo>
                    <a:pt x="101615" y="46727"/>
                  </a:lnTo>
                  <a:lnTo>
                    <a:pt x="101615" y="46832"/>
                  </a:lnTo>
                  <a:lnTo>
                    <a:pt x="101615" y="46903"/>
                  </a:lnTo>
                  <a:lnTo>
                    <a:pt x="101615" y="47008"/>
                  </a:lnTo>
                  <a:lnTo>
                    <a:pt x="101686" y="47043"/>
                  </a:lnTo>
                  <a:lnTo>
                    <a:pt x="101900" y="47043"/>
                  </a:lnTo>
                  <a:lnTo>
                    <a:pt x="102185" y="47043"/>
                  </a:lnTo>
                  <a:lnTo>
                    <a:pt x="102327" y="47043"/>
                  </a:lnTo>
                  <a:lnTo>
                    <a:pt x="102434" y="47043"/>
                  </a:lnTo>
                  <a:lnTo>
                    <a:pt x="102541" y="47113"/>
                  </a:lnTo>
                  <a:lnTo>
                    <a:pt x="102577" y="47184"/>
                  </a:lnTo>
                  <a:lnTo>
                    <a:pt x="102577" y="47289"/>
                  </a:lnTo>
                  <a:lnTo>
                    <a:pt x="102541" y="47430"/>
                  </a:lnTo>
                  <a:lnTo>
                    <a:pt x="102434" y="47606"/>
                  </a:lnTo>
                  <a:lnTo>
                    <a:pt x="102363" y="47782"/>
                  </a:lnTo>
                  <a:lnTo>
                    <a:pt x="102185" y="48028"/>
                  </a:lnTo>
                  <a:lnTo>
                    <a:pt x="102078" y="48098"/>
                  </a:lnTo>
                  <a:lnTo>
                    <a:pt x="102042" y="48309"/>
                  </a:lnTo>
                  <a:lnTo>
                    <a:pt x="102007" y="48520"/>
                  </a:lnTo>
                  <a:close/>
                </a:path>
              </a:pathLst>
            </a:custGeom>
            <a:gradFill>
              <a:gsLst>
                <a:gs pos="0">
                  <a:srgbClr val="26628D"/>
                </a:gs>
                <a:gs pos="36000">
                  <a:srgbClr val="26628D"/>
                </a:gs>
                <a:gs pos="100000">
                  <a:srgbClr val="244061"/>
                </a:gs>
              </a:gsLst>
              <a:path path="circle">
                <a:fillToRect b="50%" l="50%" r="50%" t="50%"/>
              </a:path>
              <a:tileRect/>
            </a:gradFill>
            <a:ln>
              <a:noFill/>
            </a:ln>
            <a:effectLst>
              <a:outerShdw blurRad="38100" rotWithShape="0" algn="t" dir="5400000" dist="25400">
                <a:srgbClr val="000000">
                  <a:alpha val="25882"/>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sng" cap="none" strike="noStrike">
                <a:solidFill>
                  <a:srgbClr val="FFFFFF"/>
                </a:solidFill>
                <a:latin typeface="Arial"/>
                <a:ea typeface="Arial"/>
                <a:cs typeface="Arial"/>
                <a:sym typeface="Arial"/>
              </a:endParaRPr>
            </a:p>
          </p:txBody>
        </p:sp>
        <p:sp>
          <p:nvSpPr>
            <p:cNvPr id="299" name="Shape 299"/>
            <p:cNvSpPr/>
            <p:nvPr/>
          </p:nvSpPr>
          <p:spPr>
            <a:xfrm flipH="1" rot="-225674">
              <a:off x="3152603" y="1967445"/>
              <a:ext cx="2633360" cy="2048147"/>
            </a:xfrm>
            <a:prstGeom prst="ellipse">
              <a:avLst/>
            </a:prstGeom>
            <a:gradFill>
              <a:gsLst>
                <a:gs pos="0">
                  <a:srgbClr val="FFFCF9">
                    <a:alpha val="57647"/>
                  </a:srgbClr>
                </a:gs>
                <a:gs pos="73000">
                  <a:srgbClr val="FFFFFF">
                    <a:alpha val="0"/>
                  </a:srgbClr>
                </a:gs>
                <a:gs pos="100000">
                  <a:srgbClr val="FFFFFF">
                    <a:alpha val="0"/>
                  </a:srgbClr>
                </a:gs>
              </a:gsLst>
              <a:lin ang="5400000" scaled="0"/>
            </a:gradFill>
            <a:ln>
              <a:noFill/>
            </a:ln>
            <a:effectLst>
              <a:outerShdw blurRad="101600" sx="101000" rotWithShape="0" algn="ctr" sy="101000">
                <a:srgbClr val="000000">
                  <a:alpha val="17647"/>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sng" cap="none" strike="noStrike">
                <a:solidFill>
                  <a:srgbClr val="FFFFFF"/>
                </a:solidFill>
                <a:latin typeface="Arial"/>
                <a:ea typeface="Arial"/>
                <a:cs typeface="Arial"/>
                <a:sym typeface="Arial"/>
              </a:endParaRPr>
            </a:p>
          </p:txBody>
        </p:sp>
      </p:grpSp>
      <p:pic>
        <p:nvPicPr>
          <p:cNvPr id="300" name="Shape 300"/>
          <p:cNvPicPr preferRelativeResize="0"/>
          <p:nvPr/>
        </p:nvPicPr>
        <p:blipFill rotWithShape="1">
          <a:blip r:embed="rId3">
            <a:alphaModFix/>
          </a:blip>
          <a:srcRect b="0" l="0" r="0" t="0"/>
          <a:stretch/>
        </p:blipFill>
        <p:spPr>
          <a:xfrm>
            <a:off x="7452320" y="2331368"/>
            <a:ext cx="1711200" cy="1080000"/>
          </a:xfrm>
          <a:prstGeom prst="rect">
            <a:avLst/>
          </a:prstGeom>
          <a:noFill/>
          <a:ln>
            <a:noFill/>
          </a:ln>
        </p:spPr>
      </p:pic>
      <p:pic>
        <p:nvPicPr>
          <p:cNvPr descr="http://www.manufactura.mx/media/2009/07/08/comercio.jpg" id="301" name="Shape 301"/>
          <p:cNvPicPr preferRelativeResize="0"/>
          <p:nvPr/>
        </p:nvPicPr>
        <p:blipFill rotWithShape="1">
          <a:blip r:embed="rId4">
            <a:alphaModFix/>
          </a:blip>
          <a:srcRect b="0" l="0" r="0" t="0"/>
          <a:stretch/>
        </p:blipFill>
        <p:spPr>
          <a:xfrm>
            <a:off x="179513" y="4733925"/>
            <a:ext cx="1080120" cy="1165060"/>
          </a:xfrm>
          <a:prstGeom prst="roundRect">
            <a:avLst>
              <a:gd fmla="val 16667" name="adj"/>
            </a:avLst>
          </a:prstGeom>
          <a:noFill/>
          <a:ln>
            <a:noFill/>
          </a:ln>
          <a:effectLst>
            <a:outerShdw blurRad="76200" rotWithShape="0" algn="tl" dir="7800000" dist="38100">
              <a:srgbClr val="000000">
                <a:alpha val="40000"/>
              </a:srgbClr>
            </a:outerShdw>
          </a:effectLst>
        </p:spPr>
      </p:pic>
      <p:grpSp>
        <p:nvGrpSpPr>
          <p:cNvPr id="302" name="Shape 302"/>
          <p:cNvGrpSpPr/>
          <p:nvPr/>
        </p:nvGrpSpPr>
        <p:grpSpPr>
          <a:xfrm>
            <a:off x="8098362" y="5707360"/>
            <a:ext cx="1037702" cy="1224136"/>
            <a:chOff x="6604" y="2463"/>
            <a:chExt cx="802" cy="1382"/>
          </a:xfrm>
        </p:grpSpPr>
        <p:sp>
          <p:nvSpPr>
            <p:cNvPr id="303" name="Shape 303"/>
            <p:cNvSpPr/>
            <p:nvPr/>
          </p:nvSpPr>
          <p:spPr>
            <a:xfrm>
              <a:off x="6607" y="2463"/>
              <a:ext cx="799" cy="1379"/>
            </a:xfrm>
            <a:prstGeom prst="rect">
              <a:avLst/>
            </a:prstGeom>
            <a:noFill/>
            <a:ln cap="flat" cmpd="sng" w="9525">
              <a:solidFill>
                <a:schemeClr val="lt1">
                  <a:alpha val="43921"/>
                </a:schemeClr>
              </a:solidFill>
              <a:prstDash val="solid"/>
              <a:miter lim="800000"/>
              <a:headEnd len="med" w="med" type="none"/>
              <a:tailEnd len="med" w="med"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700" u="none" cap="none" strike="noStrike">
                <a:solidFill>
                  <a:srgbClr val="162D82"/>
                </a:solidFill>
                <a:latin typeface="Arial"/>
                <a:ea typeface="Arial"/>
                <a:cs typeface="Arial"/>
                <a:sym typeface="Arial"/>
              </a:endParaRPr>
            </a:p>
          </p:txBody>
        </p:sp>
        <p:pic>
          <p:nvPicPr>
            <p:cNvPr id="304" name="Shape 304"/>
            <p:cNvPicPr preferRelativeResize="0"/>
            <p:nvPr/>
          </p:nvPicPr>
          <p:blipFill rotWithShape="1">
            <a:blip r:embed="rId5">
              <a:alphaModFix/>
            </a:blip>
            <a:srcRect b="0" l="0" r="0" t="0"/>
            <a:stretch/>
          </p:blipFill>
          <p:spPr>
            <a:xfrm>
              <a:off x="6604" y="2463"/>
              <a:ext cx="802" cy="1382"/>
            </a:xfrm>
            <a:prstGeom prst="roundRect">
              <a:avLst>
                <a:gd fmla="val 8594" name="adj"/>
              </a:avLst>
            </a:prstGeom>
            <a:solidFill>
              <a:srgbClr val="ECECEC"/>
            </a:solidFill>
            <a:ln cap="flat" cmpd="sng" w="9525">
              <a:solidFill>
                <a:schemeClr val="lt1">
                  <a:alpha val="43921"/>
                </a:schemeClr>
              </a:solidFill>
              <a:prstDash val="solid"/>
              <a:miter lim="800000"/>
              <a:headEnd len="med" w="med" type="none"/>
              <a:tailEnd len="med" w="med" type="none"/>
            </a:ln>
            <a:effectLst>
              <a:reflection blurRad="0" dir="5400000" dist="5000" endA="0" endPos="28000" fadeDir="5400000" kx="0" rotWithShape="0" algn="bl" stA="38000" stPos="0" sy="-100000" ky="0"/>
            </a:effectLst>
          </p:spPr>
        </p:pic>
      </p:grpSp>
      <p:pic>
        <p:nvPicPr>
          <p:cNvPr descr="pmx4" id="305" name="Shape 305"/>
          <p:cNvPicPr preferRelativeResize="0"/>
          <p:nvPr/>
        </p:nvPicPr>
        <p:blipFill rotWithShape="1">
          <a:blip r:embed="rId6">
            <a:alphaModFix/>
          </a:blip>
          <a:srcRect b="0" l="0" r="0" t="0"/>
          <a:stretch/>
        </p:blipFill>
        <p:spPr>
          <a:xfrm>
            <a:off x="179513" y="2578941"/>
            <a:ext cx="1066200" cy="1152000"/>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306" name="Shape 306"/>
          <p:cNvSpPr/>
          <p:nvPr/>
        </p:nvSpPr>
        <p:spPr>
          <a:xfrm>
            <a:off x="3691411" y="4659218"/>
            <a:ext cx="135000" cy="179400"/>
          </a:xfrm>
          <a:prstGeom prst="ellipse">
            <a:avLst/>
          </a:prstGeom>
          <a:solidFill>
            <a:srgbClr val="F0B71F"/>
          </a:solid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Arial"/>
              <a:buNone/>
            </a:pPr>
            <a:r>
              <a:t/>
            </a:r>
            <a:endParaRPr b="0" i="0" sz="1800" u="none" cap="none" strike="noStrike">
              <a:solidFill>
                <a:srgbClr val="162D82"/>
              </a:solidFill>
              <a:latin typeface="Arial"/>
              <a:ea typeface="Arial"/>
              <a:cs typeface="Arial"/>
              <a:sym typeface="Arial"/>
            </a:endParaRPr>
          </a:p>
        </p:txBody>
      </p:sp>
      <p:cxnSp>
        <p:nvCxnSpPr>
          <p:cNvPr id="307" name="Shape 307"/>
          <p:cNvCxnSpPr/>
          <p:nvPr/>
        </p:nvCxnSpPr>
        <p:spPr>
          <a:xfrm>
            <a:off x="1178311" y="3725011"/>
            <a:ext cx="2513100" cy="1023900"/>
          </a:xfrm>
          <a:prstGeom prst="straightConnector1">
            <a:avLst/>
          </a:prstGeom>
          <a:noFill/>
          <a:ln cap="flat" cmpd="sng" w="9525">
            <a:solidFill>
              <a:srgbClr val="F0B71F"/>
            </a:solidFill>
            <a:prstDash val="solid"/>
            <a:round/>
            <a:headEnd len="sm" w="sm" type="oval"/>
            <a:tailEnd len="sm" w="sm" type="oval"/>
          </a:ln>
        </p:spPr>
      </p:cxnSp>
      <p:sp>
        <p:nvSpPr>
          <p:cNvPr id="308" name="Shape 308"/>
          <p:cNvSpPr/>
          <p:nvPr/>
        </p:nvSpPr>
        <p:spPr>
          <a:xfrm>
            <a:off x="3733007" y="4789487"/>
            <a:ext cx="135000" cy="180900"/>
          </a:xfrm>
          <a:prstGeom prst="ellipse">
            <a:avLst/>
          </a:prstGeom>
          <a:solidFill>
            <a:srgbClr val="2A9B18"/>
          </a:solid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Arial"/>
              <a:buNone/>
            </a:pPr>
            <a:r>
              <a:t/>
            </a:r>
            <a:endParaRPr b="0" i="0" sz="1800" u="none" cap="none" strike="noStrike">
              <a:solidFill>
                <a:srgbClr val="162D82"/>
              </a:solidFill>
              <a:latin typeface="Arial"/>
              <a:ea typeface="Arial"/>
              <a:cs typeface="Arial"/>
              <a:sym typeface="Arial"/>
            </a:endParaRPr>
          </a:p>
        </p:txBody>
      </p:sp>
      <p:cxnSp>
        <p:nvCxnSpPr>
          <p:cNvPr id="309" name="Shape 309"/>
          <p:cNvCxnSpPr/>
          <p:nvPr/>
        </p:nvCxnSpPr>
        <p:spPr>
          <a:xfrm flipH="1" rot="10800000">
            <a:off x="1259632" y="4733925"/>
            <a:ext cx="2487300" cy="744600"/>
          </a:xfrm>
          <a:prstGeom prst="straightConnector1">
            <a:avLst/>
          </a:prstGeom>
          <a:noFill/>
          <a:ln cap="flat" cmpd="sng" w="9525">
            <a:solidFill>
              <a:srgbClr val="2A9B18"/>
            </a:solidFill>
            <a:prstDash val="solid"/>
            <a:round/>
            <a:headEnd len="sm" w="sm" type="oval"/>
            <a:tailEnd len="sm" w="sm" type="oval"/>
          </a:ln>
        </p:spPr>
      </p:cxnSp>
      <p:sp>
        <p:nvSpPr>
          <p:cNvPr id="310" name="Shape 310"/>
          <p:cNvSpPr/>
          <p:nvPr/>
        </p:nvSpPr>
        <p:spPr>
          <a:xfrm>
            <a:off x="3773488" y="4645025"/>
            <a:ext cx="128700" cy="180900"/>
          </a:xfrm>
          <a:prstGeom prst="ellipse">
            <a:avLst/>
          </a:pr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Arial"/>
              <a:buNone/>
            </a:pPr>
            <a:r>
              <a:t/>
            </a:r>
            <a:endParaRPr b="0" i="0" sz="1800" u="none" cap="none" strike="noStrike">
              <a:solidFill>
                <a:srgbClr val="162D82"/>
              </a:solidFill>
              <a:latin typeface="Arial"/>
              <a:ea typeface="Arial"/>
              <a:cs typeface="Arial"/>
              <a:sym typeface="Arial"/>
            </a:endParaRPr>
          </a:p>
        </p:txBody>
      </p:sp>
      <p:sp>
        <p:nvSpPr>
          <p:cNvPr id="311" name="Shape 311"/>
          <p:cNvSpPr/>
          <p:nvPr/>
        </p:nvSpPr>
        <p:spPr>
          <a:xfrm>
            <a:off x="3827463" y="4752975"/>
            <a:ext cx="128700" cy="180900"/>
          </a:xfrm>
          <a:prstGeom prst="ellipse">
            <a:avLst/>
          </a:prstGeom>
          <a:solidFill>
            <a:schemeClr val="accent5"/>
          </a:solidFill>
          <a:ln cap="flat" cmpd="sng" w="9525">
            <a:solidFill>
              <a:schemeClr val="accent5"/>
            </a:solidFill>
            <a:prstDash val="solid"/>
            <a:round/>
            <a:headEnd len="med" w="med" type="none"/>
            <a:tailEnd len="med" w="med"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solidFill>
                <a:srgbClr val="162D82"/>
              </a:solidFill>
              <a:latin typeface="Arial"/>
              <a:ea typeface="Arial"/>
              <a:cs typeface="Arial"/>
              <a:sym typeface="Arial"/>
            </a:endParaRPr>
          </a:p>
        </p:txBody>
      </p:sp>
      <p:cxnSp>
        <p:nvCxnSpPr>
          <p:cNvPr id="312" name="Shape 312"/>
          <p:cNvCxnSpPr/>
          <p:nvPr/>
        </p:nvCxnSpPr>
        <p:spPr>
          <a:xfrm>
            <a:off x="3883251" y="5034963"/>
            <a:ext cx="4576500" cy="864000"/>
          </a:xfrm>
          <a:prstGeom prst="straightConnector1">
            <a:avLst/>
          </a:prstGeom>
          <a:noFill/>
          <a:ln cap="flat" cmpd="sng" w="9525">
            <a:solidFill>
              <a:schemeClr val="accent5"/>
            </a:solidFill>
            <a:prstDash val="solid"/>
            <a:round/>
            <a:headEnd len="sm" w="sm" type="oval"/>
            <a:tailEnd len="sm" w="sm" type="oval"/>
          </a:ln>
        </p:spPr>
      </p:cxnSp>
      <p:sp>
        <p:nvSpPr>
          <p:cNvPr id="313" name="Shape 313"/>
          <p:cNvSpPr txBox="1"/>
          <p:nvPr/>
        </p:nvSpPr>
        <p:spPr>
          <a:xfrm>
            <a:off x="3733004" y="85823"/>
            <a:ext cx="5257800" cy="755700"/>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r>
              <a:rPr b="1" i="0" lang="es-MX" sz="4000" u="none" cap="none" strike="noStrike">
                <a:solidFill>
                  <a:schemeClr val="lt1"/>
                </a:solidFill>
                <a:latin typeface="Arial"/>
                <a:ea typeface="Arial"/>
                <a:cs typeface="Arial"/>
                <a:sym typeface="Arial"/>
              </a:rPr>
              <a:t>La IMMEX en cifras</a:t>
            </a:r>
            <a:endParaRPr/>
          </a:p>
        </p:txBody>
      </p:sp>
      <p:cxnSp>
        <p:nvCxnSpPr>
          <p:cNvPr id="314" name="Shape 314"/>
          <p:cNvCxnSpPr/>
          <p:nvPr/>
        </p:nvCxnSpPr>
        <p:spPr>
          <a:xfrm flipH="1" rot="10800000">
            <a:off x="3883245" y="2755428"/>
            <a:ext cx="4215000" cy="1916100"/>
          </a:xfrm>
          <a:prstGeom prst="straightConnector1">
            <a:avLst/>
          </a:prstGeom>
          <a:noFill/>
          <a:ln cap="flat" cmpd="sng" w="9525">
            <a:solidFill>
              <a:srgbClr val="0000CC"/>
            </a:solidFill>
            <a:prstDash val="solid"/>
            <a:round/>
            <a:headEnd len="sm" w="sm" type="oval"/>
            <a:tailEnd len="sm" w="sm" type="oval"/>
          </a:ln>
        </p:spPr>
      </p:cxnSp>
      <p:graphicFrame>
        <p:nvGraphicFramePr>
          <p:cNvPr id="315" name="Shape 315"/>
          <p:cNvGraphicFramePr/>
          <p:nvPr/>
        </p:nvGraphicFramePr>
        <p:xfrm>
          <a:off x="330224" y="889859"/>
          <a:ext cx="3000000" cy="3000000"/>
        </p:xfrm>
        <a:graphic>
          <a:graphicData uri="http://schemas.openxmlformats.org/drawingml/2006/table">
            <a:tbl>
              <a:tblPr bandRow="1" firstCol="1" firstRow="1">
                <a:noFill/>
                <a:tableStyleId>{CFE602D2-F01C-4427-B04E-5F24B912834A}</a:tableStyleId>
              </a:tblPr>
              <a:tblGrid>
                <a:gridCol w="2587775"/>
                <a:gridCol w="1444650"/>
                <a:gridCol w="1440150"/>
                <a:gridCol w="1368150"/>
                <a:gridCol w="1440150"/>
              </a:tblGrid>
              <a:tr h="425025">
                <a:tc rowSpan="2">
                  <a:txBody>
                    <a:bodyPr>
                      <a:noAutofit/>
                    </a:bodyPr>
                    <a:lstStyle/>
                    <a:p>
                      <a:pPr indent="0" lvl="0" marL="0" marR="0" rtl="0" algn="ctr">
                        <a:spcBef>
                          <a:spcPts val="0"/>
                        </a:spcBef>
                        <a:spcAft>
                          <a:spcPts val="0"/>
                        </a:spcAft>
                        <a:buNone/>
                      </a:pPr>
                      <a:r>
                        <a:t/>
                      </a:r>
                      <a:endParaRPr sz="1200" u="none" cap="none" strike="noStrike">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gridSpan="3">
                  <a:txBody>
                    <a:bodyPr>
                      <a:noAutofit/>
                    </a:bodyPr>
                    <a:lstStyle/>
                    <a:p>
                      <a:pPr indent="0" lvl="0" marL="0" marR="0" rtl="0" algn="ctr">
                        <a:spcBef>
                          <a:spcPts val="0"/>
                        </a:spcBef>
                        <a:spcAft>
                          <a:spcPts val="0"/>
                        </a:spcAft>
                        <a:buNone/>
                      </a:pPr>
                      <a:r>
                        <a:rPr lang="es-MX" sz="1300" u="none" cap="none" strike="noStrike">
                          <a:solidFill>
                            <a:srgbClr val="000000"/>
                          </a:solidFill>
                          <a:latin typeface="Arial"/>
                          <a:ea typeface="Arial"/>
                          <a:cs typeface="Arial"/>
                          <a:sym typeface="Arial"/>
                        </a:rPr>
                        <a:t>Reporte de logros de Comités/Grupos de Trabajo</a:t>
                      </a:r>
                      <a:endParaRPr sz="1300" u="none" cap="none" strike="noStrike">
                        <a:solidFill>
                          <a:srgbClr val="000000"/>
                        </a:solidFill>
                        <a:latin typeface="Arial"/>
                        <a:ea typeface="Arial"/>
                        <a:cs typeface="Arial"/>
                        <a:sym typeface="Arial"/>
                      </a:endParaRPr>
                    </a:p>
                  </a:txBody>
                  <a:tcPr marT="0" marB="0" marR="68575" marL="68575" anchor="ctr">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hMerge="1"/>
                <a:tc hMerge="1"/>
                <a:tc rowSpan="2">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Código</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PD-AC-01-FO-0</a:t>
                      </a:r>
                      <a:r>
                        <a:rPr lang="es-MX" sz="1000">
                          <a:solidFill>
                            <a:srgbClr val="000000"/>
                          </a:solidFill>
                          <a:latin typeface="Arial"/>
                          <a:ea typeface="Arial"/>
                          <a:cs typeface="Arial"/>
                          <a:sym typeface="Arial"/>
                        </a:rPr>
                        <a:t>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r>
              <a:tr h="864100">
                <a:tc vMerge="1"/>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Fecha</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02-06-2017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Revisión</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1</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Página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a:latin typeface="Arial"/>
                          <a:ea typeface="Arial"/>
                          <a:cs typeface="Arial"/>
                          <a:sym typeface="Arial"/>
                        </a:rPr>
                        <a:t>7</a:t>
                      </a:r>
                      <a:r>
                        <a:rPr lang="es-MX" sz="1000" u="none" cap="none" strike="noStrike">
                          <a:solidFill>
                            <a:srgbClr val="000000"/>
                          </a:solidFill>
                          <a:latin typeface="Arial"/>
                          <a:ea typeface="Arial"/>
                          <a:cs typeface="Arial"/>
                          <a:sym typeface="Arial"/>
                        </a:rPr>
                        <a:t> de </a:t>
                      </a:r>
                      <a:r>
                        <a:rPr lang="es-MX" sz="1000">
                          <a:latin typeface="Arial"/>
                          <a:ea typeface="Arial"/>
                          <a:cs typeface="Arial"/>
                          <a:sym typeface="Arial"/>
                        </a:rPr>
                        <a:t>14</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vMerge="1"/>
              </a:tr>
            </a:tbl>
          </a:graphicData>
        </a:graphic>
      </p:graphicFrame>
      <p:pic>
        <p:nvPicPr>
          <p:cNvPr id="316" name="Shape 316"/>
          <p:cNvPicPr preferRelativeResize="0"/>
          <p:nvPr/>
        </p:nvPicPr>
        <p:blipFill>
          <a:blip r:embed="rId7">
            <a:alphaModFix amt="74000"/>
          </a:blip>
          <a:stretch>
            <a:fillRect/>
          </a:stretch>
        </p:blipFill>
        <p:spPr>
          <a:xfrm>
            <a:off x="1284275" y="2316800"/>
            <a:ext cx="2904975" cy="1543025"/>
          </a:xfrm>
          <a:prstGeom prst="rect">
            <a:avLst/>
          </a:prstGeom>
          <a:noFill/>
          <a:ln>
            <a:noFill/>
          </a:ln>
        </p:spPr>
      </p:pic>
      <p:pic>
        <p:nvPicPr>
          <p:cNvPr id="317" name="Shape 317"/>
          <p:cNvPicPr preferRelativeResize="0"/>
          <p:nvPr/>
        </p:nvPicPr>
        <p:blipFill>
          <a:blip r:embed="rId8">
            <a:alphaModFix/>
          </a:blip>
          <a:stretch>
            <a:fillRect/>
          </a:stretch>
        </p:blipFill>
        <p:spPr>
          <a:xfrm>
            <a:off x="5269550" y="2316800"/>
            <a:ext cx="2186616" cy="2116575"/>
          </a:xfrm>
          <a:prstGeom prst="rect">
            <a:avLst/>
          </a:prstGeom>
          <a:noFill/>
          <a:ln>
            <a:noFill/>
          </a:ln>
        </p:spPr>
      </p:pic>
      <p:pic>
        <p:nvPicPr>
          <p:cNvPr id="318" name="Shape 318"/>
          <p:cNvPicPr preferRelativeResize="0"/>
          <p:nvPr/>
        </p:nvPicPr>
        <p:blipFill>
          <a:blip r:embed="rId9">
            <a:alphaModFix/>
          </a:blip>
          <a:stretch>
            <a:fillRect/>
          </a:stretch>
        </p:blipFill>
        <p:spPr>
          <a:xfrm>
            <a:off x="5193350" y="4869375"/>
            <a:ext cx="3025600" cy="1636800"/>
          </a:xfrm>
          <a:prstGeom prst="rect">
            <a:avLst/>
          </a:prstGeom>
          <a:noFill/>
          <a:ln>
            <a:noFill/>
          </a:ln>
        </p:spPr>
      </p:pic>
      <p:pic>
        <p:nvPicPr>
          <p:cNvPr id="319" name="Shape 319"/>
          <p:cNvPicPr preferRelativeResize="0"/>
          <p:nvPr/>
        </p:nvPicPr>
        <p:blipFill>
          <a:blip r:embed="rId10">
            <a:alphaModFix/>
          </a:blip>
          <a:stretch>
            <a:fillRect/>
          </a:stretch>
        </p:blipFill>
        <p:spPr>
          <a:xfrm>
            <a:off x="1267172" y="5607375"/>
            <a:ext cx="2575194" cy="1224150"/>
          </a:xfrm>
          <a:prstGeom prst="rect">
            <a:avLst/>
          </a:prstGeom>
          <a:noFill/>
          <a:ln>
            <a:noFill/>
          </a:ln>
        </p:spPr>
      </p:pic>
      <p:pic>
        <p:nvPicPr>
          <p:cNvPr id="320" name="Shape 320"/>
          <p:cNvPicPr preferRelativeResize="0"/>
          <p:nvPr/>
        </p:nvPicPr>
        <p:blipFill rotWithShape="1">
          <a:blip r:embed="rId11">
            <a:alphaModFix/>
          </a:blip>
          <a:srcRect b="0" l="9861" r="9376" t="0"/>
          <a:stretch/>
        </p:blipFill>
        <p:spPr>
          <a:xfrm>
            <a:off x="389619" y="911606"/>
            <a:ext cx="2489400" cy="12528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4" name="Shape 324"/>
        <p:cNvGrpSpPr/>
        <p:nvPr/>
      </p:nvGrpSpPr>
      <p:grpSpPr>
        <a:xfrm>
          <a:off x="0" y="0"/>
          <a:ext cx="0" cy="0"/>
          <a:chOff x="0" y="0"/>
          <a:chExt cx="0" cy="0"/>
        </a:xfrm>
      </p:grpSpPr>
      <p:sp>
        <p:nvSpPr>
          <p:cNvPr id="325" name="Shape 325"/>
          <p:cNvSpPr txBox="1"/>
          <p:nvPr>
            <p:ph idx="1" type="body"/>
          </p:nvPr>
        </p:nvSpPr>
        <p:spPr>
          <a:xfrm>
            <a:off x="323525" y="2623600"/>
            <a:ext cx="8437800" cy="4161000"/>
          </a:xfrm>
          <a:prstGeom prst="rect">
            <a:avLst/>
          </a:prstGeom>
          <a:noFill/>
          <a:ln>
            <a:noFill/>
          </a:ln>
        </p:spPr>
        <p:txBody>
          <a:bodyPr anchorCtr="0" anchor="t" bIns="45700" lIns="91425" spcFirstLastPara="1" rIns="91425" wrap="square" tIns="45700">
            <a:noAutofit/>
          </a:bodyPr>
          <a:lstStyle/>
          <a:p>
            <a:pPr indent="0" lvl="0" marL="0" marR="0" rtl="0" algn="just">
              <a:spcBef>
                <a:spcPts val="0"/>
              </a:spcBef>
              <a:spcAft>
                <a:spcPts val="0"/>
              </a:spcAft>
              <a:buClr>
                <a:schemeClr val="dk1"/>
              </a:buClr>
              <a:buFont typeface="Arial"/>
              <a:buNone/>
            </a:pPr>
            <a:r>
              <a:rPr b="0" i="0" lang="es-MX" sz="1800" u="none" cap="none" strike="noStrike">
                <a:solidFill>
                  <a:schemeClr val="dk1"/>
                </a:solidFill>
                <a:latin typeface="Arial"/>
                <a:ea typeface="Arial"/>
                <a:cs typeface="Arial"/>
                <a:sym typeface="Arial"/>
              </a:rPr>
              <a:t>2. Genera una estructura en la que puedas compartir la responsabilidad con los integrantes del Comité y evita al máximo concentrar ya que es muy probable que si lo haces tengas un alto nivel de  desgaste.</a:t>
            </a:r>
            <a:endParaRPr sz="1800"/>
          </a:p>
          <a:p>
            <a:pPr indent="-285750" lvl="1" marL="742950" marR="0" rtl="0" algn="just">
              <a:spcBef>
                <a:spcPts val="360"/>
              </a:spcBef>
              <a:spcAft>
                <a:spcPts val="0"/>
              </a:spcAft>
              <a:buClr>
                <a:schemeClr val="dk1"/>
              </a:buClr>
              <a:buSzPts val="1800"/>
              <a:buFont typeface="Arial"/>
              <a:buChar char="•"/>
            </a:pPr>
            <a:r>
              <a:rPr b="0" i="0" lang="es-MX" sz="1800" u="none" cap="none" strike="noStrike">
                <a:solidFill>
                  <a:schemeClr val="dk1"/>
                </a:solidFill>
                <a:latin typeface="Arial"/>
                <a:ea typeface="Arial"/>
                <a:cs typeface="Arial"/>
                <a:sym typeface="Arial"/>
              </a:rPr>
              <a:t>Para este punto te recomendamos leer el reglamento de Comités aprobado en  2015. En este documento encontrarás los diferentes perfiles que pueden integrar un Comité (anexo 1) .</a:t>
            </a:r>
            <a:endParaRPr/>
          </a:p>
          <a:p>
            <a:pPr indent="-285750" lvl="1" marL="742950" marR="0" rtl="0" algn="just">
              <a:spcBef>
                <a:spcPts val="360"/>
              </a:spcBef>
              <a:spcAft>
                <a:spcPts val="0"/>
              </a:spcAft>
              <a:buClr>
                <a:schemeClr val="dk1"/>
              </a:buClr>
              <a:buSzPts val="1800"/>
              <a:buFont typeface="Arial"/>
              <a:buChar char="•"/>
            </a:pPr>
            <a:r>
              <a:rPr b="0" i="0" lang="es-MX" sz="1800" u="none" cap="none" strike="noStrike">
                <a:solidFill>
                  <a:schemeClr val="dk1"/>
                </a:solidFill>
                <a:latin typeface="Arial"/>
                <a:ea typeface="Arial"/>
                <a:cs typeface="Arial"/>
                <a:sym typeface="Arial"/>
              </a:rPr>
              <a:t>También es importante que sepas que puedes apoyarte de la Dirección de  Asuntos Corporativos y Operaciones para asegurar que se dé seguimiento a todos los proyectos del Comité. Sin embargo, el contenido técnico, deberá generarlo el Comité.</a:t>
            </a:r>
            <a:endParaRPr/>
          </a:p>
          <a:p>
            <a:pPr indent="-285750" lvl="1" marL="742950" marR="0" rtl="0" algn="just">
              <a:spcBef>
                <a:spcPts val="360"/>
              </a:spcBef>
              <a:spcAft>
                <a:spcPts val="0"/>
              </a:spcAft>
              <a:buClr>
                <a:schemeClr val="dk1"/>
              </a:buClr>
              <a:buSzPts val="1800"/>
              <a:buFont typeface="Arial"/>
              <a:buChar char="•"/>
            </a:pPr>
            <a:r>
              <a:rPr b="0" i="0" lang="es-MX" sz="1800" u="none" cap="none" strike="noStrike">
                <a:solidFill>
                  <a:schemeClr val="dk1"/>
                </a:solidFill>
                <a:latin typeface="Arial"/>
                <a:ea typeface="Arial"/>
                <a:cs typeface="Arial"/>
                <a:sym typeface="Arial"/>
              </a:rPr>
              <a:t>En este mecanismo de delegar, es importante que como líder tengas la capacidad tanto de liderar como de generar los documentos mientras los integrantes dan su opinión al momento de  revisar algún documento de la autoridad.</a:t>
            </a:r>
            <a:endParaRPr b="0" i="0" sz="1800" u="none" cap="none" strike="noStrike">
              <a:solidFill>
                <a:schemeClr val="dk1"/>
              </a:solidFill>
              <a:latin typeface="Arial"/>
              <a:ea typeface="Arial"/>
              <a:cs typeface="Arial"/>
              <a:sym typeface="Arial"/>
            </a:endParaRPr>
          </a:p>
        </p:txBody>
      </p:sp>
      <p:pic>
        <p:nvPicPr>
          <p:cNvPr id="326" name="Shape 326"/>
          <p:cNvPicPr preferRelativeResize="0"/>
          <p:nvPr/>
        </p:nvPicPr>
        <p:blipFill rotWithShape="1">
          <a:blip r:embed="rId3">
            <a:alphaModFix/>
          </a:blip>
          <a:srcRect b="0" l="0" r="0" t="0"/>
          <a:stretch/>
        </p:blipFill>
        <p:spPr>
          <a:xfrm>
            <a:off x="6372200" y="188640"/>
            <a:ext cx="2562454" cy="888909"/>
          </a:xfrm>
          <a:prstGeom prst="rect">
            <a:avLst/>
          </a:prstGeom>
          <a:noFill/>
          <a:ln>
            <a:noFill/>
          </a:ln>
          <a:effectLst>
            <a:outerShdw blurRad="114300" rotWithShape="0" algn="ctr">
              <a:schemeClr val="dk1">
                <a:alpha val="96862"/>
              </a:schemeClr>
            </a:outerShdw>
          </a:effectLst>
        </p:spPr>
      </p:pic>
      <p:graphicFrame>
        <p:nvGraphicFramePr>
          <p:cNvPr id="327" name="Shape 327"/>
          <p:cNvGraphicFramePr/>
          <p:nvPr/>
        </p:nvGraphicFramePr>
        <p:xfrm>
          <a:off x="406424" y="1194659"/>
          <a:ext cx="3000000" cy="3000000"/>
        </p:xfrm>
        <a:graphic>
          <a:graphicData uri="http://schemas.openxmlformats.org/drawingml/2006/table">
            <a:tbl>
              <a:tblPr bandRow="1" firstCol="1" firstRow="1">
                <a:noFill/>
                <a:tableStyleId>{CFE602D2-F01C-4427-B04E-5F24B912834A}</a:tableStyleId>
              </a:tblPr>
              <a:tblGrid>
                <a:gridCol w="2587775"/>
                <a:gridCol w="1444650"/>
                <a:gridCol w="1440150"/>
                <a:gridCol w="1368150"/>
                <a:gridCol w="1440150"/>
              </a:tblGrid>
              <a:tr h="425025">
                <a:tc rowSpan="2">
                  <a:txBody>
                    <a:bodyPr>
                      <a:noAutofit/>
                    </a:bodyPr>
                    <a:lstStyle/>
                    <a:p>
                      <a:pPr indent="0" lvl="0" marL="0" marR="0" rtl="0" algn="ctr">
                        <a:spcBef>
                          <a:spcPts val="0"/>
                        </a:spcBef>
                        <a:spcAft>
                          <a:spcPts val="0"/>
                        </a:spcAft>
                        <a:buNone/>
                      </a:pPr>
                      <a:r>
                        <a:t/>
                      </a:r>
                      <a:endParaRPr sz="1200" u="none" cap="none" strike="noStrike">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gridSpan="3">
                  <a:txBody>
                    <a:bodyPr>
                      <a:noAutofit/>
                    </a:bodyPr>
                    <a:lstStyle/>
                    <a:p>
                      <a:pPr indent="0" lvl="0" marL="0" marR="0" rtl="0" algn="ctr">
                        <a:spcBef>
                          <a:spcPts val="0"/>
                        </a:spcBef>
                        <a:spcAft>
                          <a:spcPts val="0"/>
                        </a:spcAft>
                        <a:buNone/>
                      </a:pPr>
                      <a:r>
                        <a:rPr lang="es-MX" sz="1300" u="none" cap="none" strike="noStrike">
                          <a:solidFill>
                            <a:srgbClr val="000000"/>
                          </a:solidFill>
                          <a:latin typeface="Arial"/>
                          <a:ea typeface="Arial"/>
                          <a:cs typeface="Arial"/>
                          <a:sym typeface="Arial"/>
                        </a:rPr>
                        <a:t>Reporte de logros de Comités/Grupos de Trabajo</a:t>
                      </a:r>
                      <a:endParaRPr sz="1300" u="none" cap="none" strike="noStrike">
                        <a:solidFill>
                          <a:srgbClr val="000000"/>
                        </a:solidFill>
                        <a:latin typeface="Arial"/>
                        <a:ea typeface="Arial"/>
                        <a:cs typeface="Arial"/>
                        <a:sym typeface="Arial"/>
                      </a:endParaRPr>
                    </a:p>
                  </a:txBody>
                  <a:tcPr marT="0" marB="0" marR="68575" marL="68575" anchor="ctr">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hMerge="1"/>
                <a:tc hMerge="1"/>
                <a:tc rowSpan="2">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Código</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PD-AC-01-FO-0</a:t>
                      </a:r>
                      <a:r>
                        <a:rPr lang="es-MX" sz="1000">
                          <a:solidFill>
                            <a:srgbClr val="000000"/>
                          </a:solidFill>
                          <a:latin typeface="Arial"/>
                          <a:ea typeface="Arial"/>
                          <a:cs typeface="Arial"/>
                          <a:sym typeface="Arial"/>
                        </a:rPr>
                        <a:t>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r>
              <a:tr h="864100">
                <a:tc vMerge="1"/>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Fecha</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02-06-2017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Revisión</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1</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Página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a:latin typeface="Arial"/>
                          <a:ea typeface="Arial"/>
                          <a:cs typeface="Arial"/>
                          <a:sym typeface="Arial"/>
                        </a:rPr>
                        <a:t>8</a:t>
                      </a:r>
                      <a:r>
                        <a:rPr lang="es-MX" sz="1000" u="none" cap="none" strike="noStrike">
                          <a:solidFill>
                            <a:srgbClr val="000000"/>
                          </a:solidFill>
                          <a:latin typeface="Arial"/>
                          <a:ea typeface="Arial"/>
                          <a:cs typeface="Arial"/>
                          <a:sym typeface="Arial"/>
                        </a:rPr>
                        <a:t> de </a:t>
                      </a:r>
                      <a:r>
                        <a:rPr lang="es-MX" sz="1000">
                          <a:latin typeface="Arial"/>
                          <a:ea typeface="Arial"/>
                          <a:cs typeface="Arial"/>
                          <a:sym typeface="Arial"/>
                        </a:rPr>
                        <a:t>14</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vMerge="1"/>
              </a:tr>
            </a:tbl>
          </a:graphicData>
        </a:graphic>
      </p:graphicFrame>
      <p:pic>
        <p:nvPicPr>
          <p:cNvPr id="328" name="Shape 328"/>
          <p:cNvPicPr preferRelativeResize="0"/>
          <p:nvPr/>
        </p:nvPicPr>
        <p:blipFill rotWithShape="1">
          <a:blip r:embed="rId4">
            <a:alphaModFix/>
          </a:blip>
          <a:srcRect b="0" l="9861" r="9376" t="0"/>
          <a:stretch/>
        </p:blipFill>
        <p:spPr>
          <a:xfrm>
            <a:off x="457194" y="1230831"/>
            <a:ext cx="2489400" cy="12528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2" name="Shape 332"/>
        <p:cNvGrpSpPr/>
        <p:nvPr/>
      </p:nvGrpSpPr>
      <p:grpSpPr>
        <a:xfrm>
          <a:off x="0" y="0"/>
          <a:ext cx="0" cy="0"/>
          <a:chOff x="0" y="0"/>
          <a:chExt cx="0" cy="0"/>
        </a:xfrm>
      </p:grpSpPr>
      <p:sp>
        <p:nvSpPr>
          <p:cNvPr id="333" name="Shape 333"/>
          <p:cNvSpPr txBox="1"/>
          <p:nvPr>
            <p:ph idx="1" type="body"/>
          </p:nvPr>
        </p:nvSpPr>
        <p:spPr>
          <a:xfrm>
            <a:off x="395525" y="2755025"/>
            <a:ext cx="8354400" cy="3699600"/>
          </a:xfrm>
          <a:prstGeom prst="rect">
            <a:avLst/>
          </a:prstGeom>
          <a:noFill/>
          <a:ln>
            <a:noFill/>
          </a:ln>
        </p:spPr>
        <p:txBody>
          <a:bodyPr anchorCtr="0" anchor="t" bIns="45700" lIns="91425" spcFirstLastPara="1" rIns="91425" wrap="square" tIns="45700">
            <a:noAutofit/>
          </a:bodyPr>
          <a:lstStyle/>
          <a:p>
            <a:pPr indent="0" lvl="0" marL="0" marR="0" rtl="0" algn="just">
              <a:spcBef>
                <a:spcPts val="0"/>
              </a:spcBef>
              <a:spcAft>
                <a:spcPts val="0"/>
              </a:spcAft>
              <a:buClr>
                <a:schemeClr val="dk1"/>
              </a:buClr>
              <a:buFont typeface="Arial"/>
              <a:buNone/>
            </a:pPr>
            <a:r>
              <a:rPr b="0" i="0" lang="es-MX" sz="1800" u="none" cap="none" strike="noStrike">
                <a:solidFill>
                  <a:schemeClr val="dk1"/>
                </a:solidFill>
                <a:latin typeface="Arial"/>
                <a:ea typeface="Arial"/>
                <a:cs typeface="Arial"/>
                <a:sym typeface="Arial"/>
              </a:rPr>
              <a:t>3. Mantente al tanto de las iniciativas del poder legislativo, ya que podrían tener gran impacto en la industria.</a:t>
            </a:r>
            <a:endParaRPr sz="1800"/>
          </a:p>
          <a:p>
            <a:pPr indent="0" lvl="0" marL="0" marR="0" rtl="0" algn="just">
              <a:spcBef>
                <a:spcPts val="360"/>
              </a:spcBef>
              <a:spcAft>
                <a:spcPts val="0"/>
              </a:spcAft>
              <a:buClr>
                <a:schemeClr val="dk1"/>
              </a:buClr>
              <a:buFont typeface="Arial"/>
              <a:buNone/>
            </a:pPr>
            <a:r>
              <a:t/>
            </a:r>
            <a:endParaRPr b="1" i="0" sz="1800" u="none" cap="none" strike="noStrike">
              <a:solidFill>
                <a:schemeClr val="dk1"/>
              </a:solidFill>
              <a:latin typeface="Arial"/>
              <a:ea typeface="Arial"/>
              <a:cs typeface="Arial"/>
              <a:sym typeface="Arial"/>
            </a:endParaRPr>
          </a:p>
          <a:p>
            <a:pPr indent="-285750" lvl="1" marL="742950" marR="0" rtl="0" algn="just">
              <a:spcBef>
                <a:spcPts val="360"/>
              </a:spcBef>
              <a:spcAft>
                <a:spcPts val="0"/>
              </a:spcAft>
              <a:buClr>
                <a:schemeClr val="dk1"/>
              </a:buClr>
              <a:buSzPts val="1800"/>
              <a:buFont typeface="Arial"/>
              <a:buChar char="•"/>
            </a:pPr>
            <a:r>
              <a:rPr b="0" i="0" lang="es-MX" sz="1800" u="none" cap="none" strike="noStrike">
                <a:solidFill>
                  <a:schemeClr val="dk1"/>
                </a:solidFill>
                <a:latin typeface="Arial"/>
                <a:ea typeface="Arial"/>
                <a:cs typeface="Arial"/>
                <a:sym typeface="Arial"/>
              </a:rPr>
              <a:t> Asigna un experto de la industria en la materia, a dar seguimiento a este tipo de iniciativas</a:t>
            </a:r>
            <a:r>
              <a:rPr b="0" i="0" lang="es-MX" sz="1800" u="none" cap="none" strike="noStrike">
                <a:solidFill>
                  <a:srgbClr val="009999"/>
                </a:solidFill>
                <a:latin typeface="Arial"/>
                <a:ea typeface="Arial"/>
                <a:cs typeface="Arial"/>
                <a:sym typeface="Arial"/>
              </a:rPr>
              <a:t>,</a:t>
            </a:r>
            <a:r>
              <a:rPr b="0" i="0" lang="es-MX" sz="1800" u="none" cap="none" strike="noStrike">
                <a:solidFill>
                  <a:schemeClr val="dk1"/>
                </a:solidFill>
                <a:latin typeface="Arial"/>
                <a:ea typeface="Arial"/>
                <a:cs typeface="Arial"/>
                <a:sym typeface="Arial"/>
              </a:rPr>
              <a:t> y de esa manera el Comité tenga mayor capacidad de respuesta  para frenar iniciativas de alto impacto.</a:t>
            </a:r>
            <a:endParaRPr sz="1800"/>
          </a:p>
          <a:p>
            <a:pPr indent="-285750" lvl="1" marL="742950" marR="0" rtl="0" algn="just">
              <a:spcBef>
                <a:spcPts val="360"/>
              </a:spcBef>
              <a:spcAft>
                <a:spcPts val="0"/>
              </a:spcAft>
              <a:buClr>
                <a:schemeClr val="dk1"/>
              </a:buClr>
              <a:buSzPts val="1800"/>
              <a:buFont typeface="Arial"/>
              <a:buChar char="•"/>
            </a:pPr>
            <a:r>
              <a:rPr b="0" i="0" lang="es-MX" sz="1800" u="none" cap="none" strike="noStrike">
                <a:solidFill>
                  <a:schemeClr val="dk1"/>
                </a:solidFill>
                <a:latin typeface="Arial"/>
                <a:ea typeface="Arial"/>
                <a:cs typeface="Arial"/>
                <a:sym typeface="Arial"/>
              </a:rPr>
              <a:t>Cuando se requiera un análisis, envía previamente los documentos a los expertos del Comité y genera conferencia para realizar el análisis al momento de ésta.</a:t>
            </a:r>
            <a:endParaRPr sz="1800"/>
          </a:p>
          <a:p>
            <a:pPr indent="0" lvl="1" marL="457200" marR="0" rtl="0" algn="just">
              <a:spcBef>
                <a:spcPts val="480"/>
              </a:spcBef>
              <a:spcAft>
                <a:spcPts val="0"/>
              </a:spcAft>
              <a:buClr>
                <a:schemeClr val="dk1"/>
              </a:buClr>
              <a:buFont typeface="Arial"/>
              <a:buNone/>
            </a:pPr>
            <a:r>
              <a:t/>
            </a:r>
            <a:endParaRPr b="0" i="0" sz="1800" u="none" cap="none" strike="noStrike">
              <a:solidFill>
                <a:schemeClr val="dk1"/>
              </a:solidFill>
              <a:latin typeface="Arial"/>
              <a:ea typeface="Arial"/>
              <a:cs typeface="Arial"/>
              <a:sym typeface="Arial"/>
            </a:endParaRPr>
          </a:p>
        </p:txBody>
      </p:sp>
      <p:pic>
        <p:nvPicPr>
          <p:cNvPr id="334" name="Shape 334"/>
          <p:cNvPicPr preferRelativeResize="0"/>
          <p:nvPr/>
        </p:nvPicPr>
        <p:blipFill rotWithShape="1">
          <a:blip r:embed="rId3">
            <a:alphaModFix/>
          </a:blip>
          <a:srcRect b="0" l="0" r="0" t="0"/>
          <a:stretch/>
        </p:blipFill>
        <p:spPr>
          <a:xfrm>
            <a:off x="6372200" y="188640"/>
            <a:ext cx="2562454" cy="888909"/>
          </a:xfrm>
          <a:prstGeom prst="rect">
            <a:avLst/>
          </a:prstGeom>
          <a:noFill/>
          <a:ln>
            <a:noFill/>
          </a:ln>
          <a:effectLst>
            <a:outerShdw blurRad="114300" rotWithShape="0" algn="ctr">
              <a:schemeClr val="dk1">
                <a:alpha val="96862"/>
              </a:schemeClr>
            </a:outerShdw>
          </a:effectLst>
        </p:spPr>
      </p:pic>
      <p:graphicFrame>
        <p:nvGraphicFramePr>
          <p:cNvPr id="335" name="Shape 335"/>
          <p:cNvGraphicFramePr/>
          <p:nvPr/>
        </p:nvGraphicFramePr>
        <p:xfrm>
          <a:off x="406424" y="1194659"/>
          <a:ext cx="3000000" cy="3000000"/>
        </p:xfrm>
        <a:graphic>
          <a:graphicData uri="http://schemas.openxmlformats.org/drawingml/2006/table">
            <a:tbl>
              <a:tblPr bandRow="1" firstCol="1" firstRow="1">
                <a:noFill/>
                <a:tableStyleId>{CFE602D2-F01C-4427-B04E-5F24B912834A}</a:tableStyleId>
              </a:tblPr>
              <a:tblGrid>
                <a:gridCol w="2587775"/>
                <a:gridCol w="1444650"/>
                <a:gridCol w="1440150"/>
                <a:gridCol w="1368150"/>
                <a:gridCol w="1440150"/>
              </a:tblGrid>
              <a:tr h="425025">
                <a:tc rowSpan="2">
                  <a:txBody>
                    <a:bodyPr>
                      <a:noAutofit/>
                    </a:bodyPr>
                    <a:lstStyle/>
                    <a:p>
                      <a:pPr indent="0" lvl="0" marL="0" marR="0" rtl="0" algn="ctr">
                        <a:spcBef>
                          <a:spcPts val="0"/>
                        </a:spcBef>
                        <a:spcAft>
                          <a:spcPts val="0"/>
                        </a:spcAft>
                        <a:buNone/>
                      </a:pPr>
                      <a:r>
                        <a:t/>
                      </a:r>
                      <a:endParaRPr sz="1200" u="none" cap="none" strike="noStrike">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gridSpan="3">
                  <a:txBody>
                    <a:bodyPr>
                      <a:noAutofit/>
                    </a:bodyPr>
                    <a:lstStyle/>
                    <a:p>
                      <a:pPr indent="0" lvl="0" marL="0" marR="0" rtl="0" algn="ctr">
                        <a:spcBef>
                          <a:spcPts val="0"/>
                        </a:spcBef>
                        <a:spcAft>
                          <a:spcPts val="0"/>
                        </a:spcAft>
                        <a:buNone/>
                      </a:pPr>
                      <a:r>
                        <a:rPr lang="es-MX" sz="1300" u="none" cap="none" strike="noStrike">
                          <a:solidFill>
                            <a:srgbClr val="000000"/>
                          </a:solidFill>
                          <a:latin typeface="Arial"/>
                          <a:ea typeface="Arial"/>
                          <a:cs typeface="Arial"/>
                          <a:sym typeface="Arial"/>
                        </a:rPr>
                        <a:t>Reporte de logros de Comités/Grupos de Trabajo</a:t>
                      </a:r>
                      <a:endParaRPr sz="1300" u="none" cap="none" strike="noStrike">
                        <a:solidFill>
                          <a:srgbClr val="000000"/>
                        </a:solidFill>
                        <a:latin typeface="Arial"/>
                        <a:ea typeface="Arial"/>
                        <a:cs typeface="Arial"/>
                        <a:sym typeface="Arial"/>
                      </a:endParaRPr>
                    </a:p>
                  </a:txBody>
                  <a:tcPr marT="0" marB="0" marR="68575" marL="68575" anchor="ctr">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hMerge="1"/>
                <a:tc hMerge="1"/>
                <a:tc rowSpan="2">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Código</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PD-AC-01-FO-0</a:t>
                      </a:r>
                      <a:r>
                        <a:rPr lang="es-MX" sz="1000">
                          <a:solidFill>
                            <a:srgbClr val="000000"/>
                          </a:solidFill>
                          <a:latin typeface="Arial"/>
                          <a:ea typeface="Arial"/>
                          <a:cs typeface="Arial"/>
                          <a:sym typeface="Arial"/>
                        </a:rPr>
                        <a:t>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r>
              <a:tr h="864100">
                <a:tc vMerge="1"/>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Fecha</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02-06-2017</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Revisión</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1</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a:txBody>
                    <a:bodyPr>
                      <a:noAutofit/>
                    </a:bodyPr>
                    <a:lstStyle/>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Página </a:t>
                      </a:r>
                      <a:endParaRPr/>
                    </a:p>
                    <a:p>
                      <a:pPr indent="0" lvl="0" marL="0" marR="0" rtl="0" algn="ctr">
                        <a:spcBef>
                          <a:spcPts val="0"/>
                        </a:spcBef>
                        <a:spcAft>
                          <a:spcPts val="0"/>
                        </a:spcAft>
                        <a:buNone/>
                      </a:pPr>
                      <a:r>
                        <a:rPr lang="es-MX" sz="1000" u="none" cap="none" strike="noStrike">
                          <a:solidFill>
                            <a:srgbClr val="000000"/>
                          </a:solidFill>
                          <a:latin typeface="Arial"/>
                          <a:ea typeface="Arial"/>
                          <a:cs typeface="Arial"/>
                          <a:sym typeface="Arial"/>
                        </a:rPr>
                        <a:t> </a:t>
                      </a:r>
                      <a:endParaRPr/>
                    </a:p>
                    <a:p>
                      <a:pPr indent="0" lvl="0" marL="0" marR="0" rtl="0" algn="ctr">
                        <a:spcBef>
                          <a:spcPts val="0"/>
                        </a:spcBef>
                        <a:spcAft>
                          <a:spcPts val="0"/>
                        </a:spcAft>
                        <a:buNone/>
                      </a:pPr>
                      <a:r>
                        <a:rPr lang="es-MX" sz="1000">
                          <a:latin typeface="Arial"/>
                          <a:ea typeface="Arial"/>
                          <a:cs typeface="Arial"/>
                          <a:sym typeface="Arial"/>
                        </a:rPr>
                        <a:t>9</a:t>
                      </a:r>
                      <a:r>
                        <a:rPr lang="es-MX" sz="1000" u="none" cap="none" strike="noStrike">
                          <a:solidFill>
                            <a:srgbClr val="000000"/>
                          </a:solidFill>
                          <a:latin typeface="Arial"/>
                          <a:ea typeface="Arial"/>
                          <a:cs typeface="Arial"/>
                          <a:sym typeface="Arial"/>
                        </a:rPr>
                        <a:t> de </a:t>
                      </a:r>
                      <a:r>
                        <a:rPr lang="es-MX" sz="1000">
                          <a:latin typeface="Arial"/>
                          <a:ea typeface="Arial"/>
                          <a:cs typeface="Arial"/>
                          <a:sym typeface="Arial"/>
                        </a:rPr>
                        <a:t>14</a:t>
                      </a:r>
                      <a:endParaRPr sz="1000" u="none" cap="none" strike="noStrike">
                        <a:solidFill>
                          <a:srgbClr val="000000"/>
                        </a:solidFill>
                        <a:latin typeface="Arial"/>
                        <a:ea typeface="Arial"/>
                        <a:cs typeface="Arial"/>
                        <a:sym typeface="Arial"/>
                      </a:endParaRPr>
                    </a:p>
                  </a:txBody>
                  <a:tcPr marT="0" marB="0"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solidFill>
                      <a:srgbClr val="FFFFFF"/>
                    </a:solidFill>
                  </a:tcPr>
                </a:tc>
                <a:tc vMerge="1"/>
              </a:tr>
            </a:tbl>
          </a:graphicData>
        </a:graphic>
      </p:graphicFrame>
      <p:pic>
        <p:nvPicPr>
          <p:cNvPr id="336" name="Shape 336"/>
          <p:cNvPicPr preferRelativeResize="0"/>
          <p:nvPr/>
        </p:nvPicPr>
        <p:blipFill rotWithShape="1">
          <a:blip r:embed="rId4">
            <a:alphaModFix/>
          </a:blip>
          <a:srcRect b="0" l="9861" r="9376" t="0"/>
          <a:stretch/>
        </p:blipFill>
        <p:spPr>
          <a:xfrm>
            <a:off x="457194" y="1230831"/>
            <a:ext cx="2489400" cy="12528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2_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